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4"/>
  </p:sldMasterIdLst>
  <p:notesMasterIdLst>
    <p:notesMasterId r:id="rId61"/>
  </p:notesMasterIdLst>
  <p:handoutMasterIdLst>
    <p:handoutMasterId r:id="rId62"/>
  </p:handoutMasterIdLst>
  <p:sldIdLst>
    <p:sldId id="401" r:id="rId5"/>
    <p:sldId id="550" r:id="rId6"/>
    <p:sldId id="551" r:id="rId7"/>
    <p:sldId id="526" r:id="rId8"/>
    <p:sldId id="404" r:id="rId9"/>
    <p:sldId id="410" r:id="rId10"/>
    <p:sldId id="411" r:id="rId11"/>
    <p:sldId id="412" r:id="rId12"/>
    <p:sldId id="485" r:id="rId13"/>
    <p:sldId id="486" r:id="rId14"/>
    <p:sldId id="405" r:id="rId15"/>
    <p:sldId id="546" r:id="rId16"/>
    <p:sldId id="547" r:id="rId17"/>
    <p:sldId id="548" r:id="rId18"/>
    <p:sldId id="487" r:id="rId19"/>
    <p:sldId id="488" r:id="rId20"/>
    <p:sldId id="502" r:id="rId21"/>
    <p:sldId id="503" r:id="rId22"/>
    <p:sldId id="504" r:id="rId23"/>
    <p:sldId id="505" r:id="rId24"/>
    <p:sldId id="512" r:id="rId25"/>
    <p:sldId id="506" r:id="rId26"/>
    <p:sldId id="406" r:id="rId27"/>
    <p:sldId id="507" r:id="rId28"/>
    <p:sldId id="508" r:id="rId29"/>
    <p:sldId id="539" r:id="rId30"/>
    <p:sldId id="509" r:id="rId31"/>
    <p:sldId id="544" r:id="rId32"/>
    <p:sldId id="510" r:id="rId33"/>
    <p:sldId id="407" r:id="rId34"/>
    <p:sldId id="517" r:id="rId35"/>
    <p:sldId id="518" r:id="rId36"/>
    <p:sldId id="519" r:id="rId37"/>
    <p:sldId id="520" r:id="rId38"/>
    <p:sldId id="408" r:id="rId39"/>
    <p:sldId id="511" r:id="rId40"/>
    <p:sldId id="513" r:id="rId41"/>
    <p:sldId id="514" r:id="rId42"/>
    <p:sldId id="522" r:id="rId43"/>
    <p:sldId id="524" r:id="rId44"/>
    <p:sldId id="525" r:id="rId45"/>
    <p:sldId id="528" r:id="rId46"/>
    <p:sldId id="536" r:id="rId47"/>
    <p:sldId id="537" r:id="rId48"/>
    <p:sldId id="541" r:id="rId49"/>
    <p:sldId id="540" r:id="rId50"/>
    <p:sldId id="542" r:id="rId51"/>
    <p:sldId id="532" r:id="rId52"/>
    <p:sldId id="535" r:id="rId53"/>
    <p:sldId id="543" r:id="rId54"/>
    <p:sldId id="534" r:id="rId55"/>
    <p:sldId id="409" r:id="rId56"/>
    <p:sldId id="527" r:id="rId57"/>
    <p:sldId id="538" r:id="rId58"/>
    <p:sldId id="545" r:id="rId59"/>
    <p:sldId id="549" r:id="rId60"/>
  </p:sldIdLst>
  <p:sldSz cx="16256000" cy="9144000"/>
  <p:notesSz cx="16256000" cy="9144000"/>
  <p:embeddedFontLs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73"/>
    <a:srgbClr val="222C4A"/>
    <a:srgbClr val="D8D8D8"/>
    <a:srgbClr val="BFBFB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D2919-CE8F-4BDB-8558-19E068A690D0}" v="322" dt="2021-04-15T16:06:15.711"/>
  </p1510:revLst>
</p1510:revInfo>
</file>

<file path=ppt/tableStyles.xml><?xml version="1.0" encoding="utf-8"?>
<a:tblStyleLst xmlns:a="http://schemas.openxmlformats.org/drawingml/2006/main" def="{793D81CF-94F2-401A-BA57-92F5A7B2D0C5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828" autoAdjust="0"/>
  </p:normalViewPr>
  <p:slideViewPr>
    <p:cSldViewPr>
      <p:cViewPr varScale="1">
        <p:scale>
          <a:sx n="115" d="100"/>
          <a:sy n="115" d="100"/>
        </p:scale>
        <p:origin x="126" y="2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67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ry Van Echelpoel" userId="b4b395a0d6d71e9b" providerId="LiveId" clId="{675D2919-CE8F-4BDB-8558-19E068A690D0}"/>
    <pc:docChg chg="undo custSel addSld delSld modSld sldOrd">
      <pc:chgData name="Jerry Van Echelpoel" userId="b4b395a0d6d71e9b" providerId="LiveId" clId="{675D2919-CE8F-4BDB-8558-19E068A690D0}" dt="2021-04-15T16:06:39.794" v="6285" actId="1076"/>
      <pc:docMkLst>
        <pc:docMk/>
      </pc:docMkLst>
      <pc:sldChg chg="modSp del mod">
        <pc:chgData name="Jerry Van Echelpoel" userId="b4b395a0d6d71e9b" providerId="LiveId" clId="{675D2919-CE8F-4BDB-8558-19E068A690D0}" dt="2021-04-11T21:37:38.540" v="5423" actId="47"/>
        <pc:sldMkLst>
          <pc:docMk/>
          <pc:sldMk cId="1791971655" sldId="391"/>
        </pc:sldMkLst>
        <pc:spChg chg="mod">
          <ac:chgData name="Jerry Van Echelpoel" userId="b4b395a0d6d71e9b" providerId="LiveId" clId="{675D2919-CE8F-4BDB-8558-19E068A690D0}" dt="2021-04-11T21:36:32.750" v="5420" actId="20577"/>
          <ac:spMkLst>
            <pc:docMk/>
            <pc:sldMk cId="1791971655" sldId="391"/>
            <ac:spMk id="5" creationId="{29DB1E70-FE9B-4E4A-906C-F67A7CD34E9E}"/>
          </ac:spMkLst>
        </pc:spChg>
      </pc:sldChg>
      <pc:sldChg chg="del">
        <pc:chgData name="Jerry Van Echelpoel" userId="b4b395a0d6d71e9b" providerId="LiveId" clId="{675D2919-CE8F-4BDB-8558-19E068A690D0}" dt="2021-04-11T15:12:58.732" v="0" actId="47"/>
        <pc:sldMkLst>
          <pc:docMk/>
          <pc:sldMk cId="3110140837" sldId="402"/>
        </pc:sldMkLst>
      </pc:sldChg>
      <pc:sldChg chg="addSp modSp del mod">
        <pc:chgData name="Jerry Van Echelpoel" userId="b4b395a0d6d71e9b" providerId="LiveId" clId="{675D2919-CE8F-4BDB-8558-19E068A690D0}" dt="2021-04-11T19:37:21.427" v="3658" actId="47"/>
        <pc:sldMkLst>
          <pc:docMk/>
          <pc:sldMk cId="4079280979" sldId="403"/>
        </pc:sldMkLst>
        <pc:spChg chg="mod">
          <ac:chgData name="Jerry Van Echelpoel" userId="b4b395a0d6d71e9b" providerId="LiveId" clId="{675D2919-CE8F-4BDB-8558-19E068A690D0}" dt="2021-04-11T15:13:35.183" v="55" actId="20577"/>
          <ac:spMkLst>
            <pc:docMk/>
            <pc:sldMk cId="4079280979" sldId="403"/>
            <ac:spMk id="3" creationId="{D47402A5-8E6D-4822-9F89-F2C9C6C65A22}"/>
          </ac:spMkLst>
        </pc:spChg>
        <pc:spChg chg="mod">
          <ac:chgData name="Jerry Van Echelpoel" userId="b4b395a0d6d71e9b" providerId="LiveId" clId="{675D2919-CE8F-4BDB-8558-19E068A690D0}" dt="2021-04-11T15:13:41.128" v="63" actId="20577"/>
          <ac:spMkLst>
            <pc:docMk/>
            <pc:sldMk cId="4079280979" sldId="403"/>
            <ac:spMk id="7" creationId="{EC907B67-1381-4938-A209-C8AD6B76082A}"/>
          </ac:spMkLst>
        </pc:spChg>
        <pc:spChg chg="mod">
          <ac:chgData name="Jerry Van Echelpoel" userId="b4b395a0d6d71e9b" providerId="LiveId" clId="{675D2919-CE8F-4BDB-8558-19E068A690D0}" dt="2021-04-11T15:13:03.818" v="2" actId="20577"/>
          <ac:spMkLst>
            <pc:docMk/>
            <pc:sldMk cId="4079280979" sldId="403"/>
            <ac:spMk id="10" creationId="{D50DE6FD-AD9C-4124-809C-CE69C41A1645}"/>
          </ac:spMkLst>
        </pc:spChg>
        <pc:spChg chg="mod">
          <ac:chgData name="Jerry Van Echelpoel" userId="b4b395a0d6d71e9b" providerId="LiveId" clId="{675D2919-CE8F-4BDB-8558-19E068A690D0}" dt="2021-04-11T19:20:32.302" v="3604"/>
          <ac:spMkLst>
            <pc:docMk/>
            <pc:sldMk cId="4079280979" sldId="403"/>
            <ac:spMk id="11" creationId="{C2636324-493E-44E2-BE65-BC9533A89DBB}"/>
          </ac:spMkLst>
        </pc:spChg>
        <pc:spChg chg="mod">
          <ac:chgData name="Jerry Van Echelpoel" userId="b4b395a0d6d71e9b" providerId="LiveId" clId="{675D2919-CE8F-4BDB-8558-19E068A690D0}" dt="2021-04-11T17:41:55.076" v="3052" actId="20577"/>
          <ac:spMkLst>
            <pc:docMk/>
            <pc:sldMk cId="4079280979" sldId="403"/>
            <ac:spMk id="14" creationId="{F734A2DC-8A42-4E78-9287-0239134C412F}"/>
          </ac:spMkLst>
        </pc:spChg>
        <pc:spChg chg="mod">
          <ac:chgData name="Jerry Van Echelpoel" userId="b4b395a0d6d71e9b" providerId="LiveId" clId="{675D2919-CE8F-4BDB-8558-19E068A690D0}" dt="2021-04-11T19:20:30.159" v="3603" actId="21"/>
          <ac:spMkLst>
            <pc:docMk/>
            <pc:sldMk cId="4079280979" sldId="403"/>
            <ac:spMk id="15" creationId="{1B36E6C8-A7D3-4CCB-B448-C8CF5206EC42}"/>
          </ac:spMkLst>
        </pc:spChg>
        <pc:spChg chg="add mod">
          <ac:chgData name="Jerry Van Echelpoel" userId="b4b395a0d6d71e9b" providerId="LiveId" clId="{675D2919-CE8F-4BDB-8558-19E068A690D0}" dt="2021-04-11T19:35:19.589" v="3620" actId="20577"/>
          <ac:spMkLst>
            <pc:docMk/>
            <pc:sldMk cId="4079280979" sldId="403"/>
            <ac:spMk id="16" creationId="{B4C8AEB8-6F86-4385-B743-967E6A9F71F1}"/>
          </ac:spMkLst>
        </pc:spChg>
        <pc:spChg chg="add mod">
          <ac:chgData name="Jerry Van Echelpoel" userId="b4b395a0d6d71e9b" providerId="LiveId" clId="{675D2919-CE8F-4BDB-8558-19E068A690D0}" dt="2021-04-11T19:35:15.679" v="3618" actId="1076"/>
          <ac:spMkLst>
            <pc:docMk/>
            <pc:sldMk cId="4079280979" sldId="403"/>
            <ac:spMk id="17" creationId="{5ABC2783-73FC-43B4-A902-D036594F98E5}"/>
          </ac:spMkLst>
        </pc:spChg>
        <pc:spChg chg="mod">
          <ac:chgData name="Jerry Van Echelpoel" userId="b4b395a0d6d71e9b" providerId="LiveId" clId="{675D2919-CE8F-4BDB-8558-19E068A690D0}" dt="2021-04-11T15:21:34.975" v="274" actId="20577"/>
          <ac:spMkLst>
            <pc:docMk/>
            <pc:sldMk cId="4079280979" sldId="403"/>
            <ac:spMk id="19" creationId="{0D5E51F4-7F22-4993-AF81-8CD119E10ABC}"/>
          </ac:spMkLst>
        </pc:spChg>
        <pc:spChg chg="mod">
          <ac:chgData name="Jerry Van Echelpoel" userId="b4b395a0d6d71e9b" providerId="LiveId" clId="{675D2919-CE8F-4BDB-8558-19E068A690D0}" dt="2021-04-11T15:13:08.834" v="6" actId="20577"/>
          <ac:spMkLst>
            <pc:docMk/>
            <pc:sldMk cId="4079280979" sldId="403"/>
            <ac:spMk id="22" creationId="{A469C37D-58A6-4FF1-B1E4-09BF5D3594E8}"/>
          </ac:spMkLst>
        </pc:spChg>
        <pc:spChg chg="mod">
          <ac:chgData name="Jerry Van Echelpoel" userId="b4b395a0d6d71e9b" providerId="LiveId" clId="{675D2919-CE8F-4BDB-8558-19E068A690D0}" dt="2021-04-11T19:35:05.140" v="3616" actId="20577"/>
          <ac:spMkLst>
            <pc:docMk/>
            <pc:sldMk cId="4079280979" sldId="403"/>
            <ac:spMk id="23" creationId="{8D1306DF-9B9E-4BB6-8368-BDD5FA066218}"/>
          </ac:spMkLst>
        </pc:spChg>
        <pc:spChg chg="mod">
          <ac:chgData name="Jerry Van Echelpoel" userId="b4b395a0d6d71e9b" providerId="LiveId" clId="{675D2919-CE8F-4BDB-8558-19E068A690D0}" dt="2021-04-11T15:13:29.366" v="45" actId="20577"/>
          <ac:spMkLst>
            <pc:docMk/>
            <pc:sldMk cId="4079280979" sldId="403"/>
            <ac:spMk id="26" creationId="{F285967A-9366-4195-A0DB-086CE1DC4F79}"/>
          </ac:spMkLst>
        </pc:spChg>
      </pc:sldChg>
      <pc:sldChg chg="modSp new mod">
        <pc:chgData name="Jerry Van Echelpoel" userId="b4b395a0d6d71e9b" providerId="LiveId" clId="{675D2919-CE8F-4BDB-8558-19E068A690D0}" dt="2021-04-11T15:15:19.302" v="103" actId="20577"/>
        <pc:sldMkLst>
          <pc:docMk/>
          <pc:sldMk cId="292651568" sldId="404"/>
        </pc:sldMkLst>
        <pc:spChg chg="mod">
          <ac:chgData name="Jerry Van Echelpoel" userId="b4b395a0d6d71e9b" providerId="LiveId" clId="{675D2919-CE8F-4BDB-8558-19E068A690D0}" dt="2021-04-11T15:15:12.249" v="101" actId="20577"/>
          <ac:spMkLst>
            <pc:docMk/>
            <pc:sldMk cId="292651568" sldId="404"/>
            <ac:spMk id="2" creationId="{B1128B78-0A11-4742-A862-E513EFCCA7CE}"/>
          </ac:spMkLst>
        </pc:spChg>
        <pc:spChg chg="mod">
          <ac:chgData name="Jerry Van Echelpoel" userId="b4b395a0d6d71e9b" providerId="LiveId" clId="{675D2919-CE8F-4BDB-8558-19E068A690D0}" dt="2021-04-11T15:15:19.302" v="103" actId="20577"/>
          <ac:spMkLst>
            <pc:docMk/>
            <pc:sldMk cId="292651568" sldId="404"/>
            <ac:spMk id="3" creationId="{CC804FA8-E49A-4B64-AD61-D0B1A80ED7EB}"/>
          </ac:spMkLst>
        </pc:spChg>
      </pc:sldChg>
      <pc:sldChg chg="modSp add mod">
        <pc:chgData name="Jerry Van Echelpoel" userId="b4b395a0d6d71e9b" providerId="LiveId" clId="{675D2919-CE8F-4BDB-8558-19E068A690D0}" dt="2021-04-14T15:44:11.722" v="5568" actId="20577"/>
        <pc:sldMkLst>
          <pc:docMk/>
          <pc:sldMk cId="2111311531" sldId="405"/>
        </pc:sldMkLst>
        <pc:spChg chg="mod">
          <ac:chgData name="Jerry Van Echelpoel" userId="b4b395a0d6d71e9b" providerId="LiveId" clId="{675D2919-CE8F-4BDB-8558-19E068A690D0}" dt="2021-04-11T15:15:09.083" v="99" actId="20577"/>
          <ac:spMkLst>
            <pc:docMk/>
            <pc:sldMk cId="2111311531" sldId="405"/>
            <ac:spMk id="2" creationId="{B1128B78-0A11-4742-A862-E513EFCCA7CE}"/>
          </ac:spMkLst>
        </pc:spChg>
        <pc:spChg chg="mod">
          <ac:chgData name="Jerry Van Echelpoel" userId="b4b395a0d6d71e9b" providerId="LiveId" clId="{675D2919-CE8F-4BDB-8558-19E068A690D0}" dt="2021-04-14T15:44:11.722" v="5568" actId="20577"/>
          <ac:spMkLst>
            <pc:docMk/>
            <pc:sldMk cId="2111311531" sldId="405"/>
            <ac:spMk id="3" creationId="{CC804FA8-E49A-4B64-AD61-D0B1A80ED7EB}"/>
          </ac:spMkLst>
        </pc:spChg>
      </pc:sldChg>
      <pc:sldChg chg="modSp add mod">
        <pc:chgData name="Jerry Van Echelpoel" userId="b4b395a0d6d71e9b" providerId="LiveId" clId="{675D2919-CE8F-4BDB-8558-19E068A690D0}" dt="2021-04-11T15:21:22.151" v="269" actId="20577"/>
        <pc:sldMkLst>
          <pc:docMk/>
          <pc:sldMk cId="4160201688" sldId="406"/>
        </pc:sldMkLst>
        <pc:spChg chg="mod">
          <ac:chgData name="Jerry Van Echelpoel" userId="b4b395a0d6d71e9b" providerId="LiveId" clId="{675D2919-CE8F-4BDB-8558-19E068A690D0}" dt="2021-04-11T15:15:00.507" v="95" actId="20577"/>
          <ac:spMkLst>
            <pc:docMk/>
            <pc:sldMk cId="4160201688" sldId="406"/>
            <ac:spMk id="2" creationId="{B1128B78-0A11-4742-A862-E513EFCCA7CE}"/>
          </ac:spMkLst>
        </pc:spChg>
        <pc:spChg chg="mod">
          <ac:chgData name="Jerry Van Echelpoel" userId="b4b395a0d6d71e9b" providerId="LiveId" clId="{675D2919-CE8F-4BDB-8558-19E068A690D0}" dt="2021-04-11T15:21:22.151" v="269" actId="20577"/>
          <ac:spMkLst>
            <pc:docMk/>
            <pc:sldMk cId="4160201688" sldId="406"/>
            <ac:spMk id="3" creationId="{CC804FA8-E49A-4B64-AD61-D0B1A80ED7EB}"/>
          </ac:spMkLst>
        </pc:spChg>
      </pc:sldChg>
      <pc:sldChg chg="modSp add mod ord">
        <pc:chgData name="Jerry Van Echelpoel" userId="b4b395a0d6d71e9b" providerId="LiveId" clId="{675D2919-CE8F-4BDB-8558-19E068A690D0}" dt="2021-04-11T19:20:03.571" v="3599" actId="20577"/>
        <pc:sldMkLst>
          <pc:docMk/>
          <pc:sldMk cId="3900255065" sldId="407"/>
        </pc:sldMkLst>
        <pc:spChg chg="mod">
          <ac:chgData name="Jerry Van Echelpoel" userId="b4b395a0d6d71e9b" providerId="LiveId" clId="{675D2919-CE8F-4BDB-8558-19E068A690D0}" dt="2021-04-11T19:20:03.571" v="3599" actId="20577"/>
          <ac:spMkLst>
            <pc:docMk/>
            <pc:sldMk cId="3900255065" sldId="407"/>
            <ac:spMk id="2" creationId="{B1128B78-0A11-4742-A862-E513EFCCA7CE}"/>
          </ac:spMkLst>
        </pc:spChg>
        <pc:spChg chg="mod">
          <ac:chgData name="Jerry Van Echelpoel" userId="b4b395a0d6d71e9b" providerId="LiveId" clId="{675D2919-CE8F-4BDB-8558-19E068A690D0}" dt="2021-04-11T15:14:46.346" v="90" actId="20577"/>
          <ac:spMkLst>
            <pc:docMk/>
            <pc:sldMk cId="3900255065" sldId="407"/>
            <ac:spMk id="3" creationId="{CC804FA8-E49A-4B64-AD61-D0B1A80ED7EB}"/>
          </ac:spMkLst>
        </pc:spChg>
      </pc:sldChg>
      <pc:sldChg chg="modSp add mod ord">
        <pc:chgData name="Jerry Van Echelpoel" userId="b4b395a0d6d71e9b" providerId="LiveId" clId="{675D2919-CE8F-4BDB-8558-19E068A690D0}" dt="2021-04-11T19:20:11.197" v="3601" actId="20577"/>
        <pc:sldMkLst>
          <pc:docMk/>
          <pc:sldMk cId="236500638" sldId="408"/>
        </pc:sldMkLst>
        <pc:spChg chg="mod">
          <ac:chgData name="Jerry Van Echelpoel" userId="b4b395a0d6d71e9b" providerId="LiveId" clId="{675D2919-CE8F-4BDB-8558-19E068A690D0}" dt="2021-04-11T19:20:11.197" v="3601" actId="20577"/>
          <ac:spMkLst>
            <pc:docMk/>
            <pc:sldMk cId="236500638" sldId="408"/>
            <ac:spMk id="2" creationId="{B1128B78-0A11-4742-A862-E513EFCCA7CE}"/>
          </ac:spMkLst>
        </pc:spChg>
        <pc:spChg chg="mod">
          <ac:chgData name="Jerry Van Echelpoel" userId="b4b395a0d6d71e9b" providerId="LiveId" clId="{675D2919-CE8F-4BDB-8558-19E068A690D0}" dt="2021-04-11T15:14:48.467" v="91"/>
          <ac:spMkLst>
            <pc:docMk/>
            <pc:sldMk cId="236500638" sldId="408"/>
            <ac:spMk id="3" creationId="{CC804FA8-E49A-4B64-AD61-D0B1A80ED7EB}"/>
          </ac:spMkLst>
        </pc:spChg>
      </pc:sldChg>
      <pc:sldChg chg="modSp add mod ord">
        <pc:chgData name="Jerry Van Echelpoel" userId="b4b395a0d6d71e9b" providerId="LiveId" clId="{675D2919-CE8F-4BDB-8558-19E068A690D0}" dt="2021-04-11T19:39:05.831" v="3693"/>
        <pc:sldMkLst>
          <pc:docMk/>
          <pc:sldMk cId="155867090" sldId="409"/>
        </pc:sldMkLst>
        <pc:spChg chg="mod">
          <ac:chgData name="Jerry Van Echelpoel" userId="b4b395a0d6d71e9b" providerId="LiveId" clId="{675D2919-CE8F-4BDB-8558-19E068A690D0}" dt="2021-04-11T19:39:03.208" v="3691" actId="20577"/>
          <ac:spMkLst>
            <pc:docMk/>
            <pc:sldMk cId="155867090" sldId="409"/>
            <ac:spMk id="2" creationId="{B1128B78-0A11-4742-A862-E513EFCCA7CE}"/>
          </ac:spMkLst>
        </pc:spChg>
        <pc:spChg chg="mod">
          <ac:chgData name="Jerry Van Echelpoel" userId="b4b395a0d6d71e9b" providerId="LiveId" clId="{675D2919-CE8F-4BDB-8558-19E068A690D0}" dt="2021-04-11T15:14:22.418" v="71" actId="20577"/>
          <ac:spMkLst>
            <pc:docMk/>
            <pc:sldMk cId="155867090" sldId="409"/>
            <ac:spMk id="3" creationId="{CC804FA8-E49A-4B64-AD61-D0B1A80ED7EB}"/>
          </ac:spMkLst>
        </pc:spChg>
      </pc:sldChg>
      <pc:sldChg chg="addSp delSp modSp new mod">
        <pc:chgData name="Jerry Van Echelpoel" userId="b4b395a0d6d71e9b" providerId="LiveId" clId="{675D2919-CE8F-4BDB-8558-19E068A690D0}" dt="2021-04-11T21:20:19.121" v="5179"/>
        <pc:sldMkLst>
          <pc:docMk/>
          <pc:sldMk cId="4186439089" sldId="410"/>
        </pc:sldMkLst>
        <pc:spChg chg="del">
          <ac:chgData name="Jerry Van Echelpoel" userId="b4b395a0d6d71e9b" providerId="LiveId" clId="{675D2919-CE8F-4BDB-8558-19E068A690D0}" dt="2021-04-11T15:17:05.554" v="105"/>
          <ac:spMkLst>
            <pc:docMk/>
            <pc:sldMk cId="4186439089" sldId="410"/>
            <ac:spMk id="2" creationId="{588462E3-120A-4712-A06E-FB8CEDDF3D04}"/>
          </ac:spMkLst>
        </pc:spChg>
        <pc:spChg chg="del">
          <ac:chgData name="Jerry Van Echelpoel" userId="b4b395a0d6d71e9b" providerId="LiveId" clId="{675D2919-CE8F-4BDB-8558-19E068A690D0}" dt="2021-04-11T15:17:05.554" v="105"/>
          <ac:spMkLst>
            <pc:docMk/>
            <pc:sldMk cId="4186439089" sldId="410"/>
            <ac:spMk id="3" creationId="{BBC04134-DF5B-4103-9D46-F99E77ECA989}"/>
          </ac:spMkLst>
        </pc:spChg>
        <pc:spChg chg="add mod">
          <ac:chgData name="Jerry Van Echelpoel" userId="b4b395a0d6d71e9b" providerId="LiveId" clId="{675D2919-CE8F-4BDB-8558-19E068A690D0}" dt="2021-04-11T15:17:10.516" v="120" actId="20577"/>
          <ac:spMkLst>
            <pc:docMk/>
            <pc:sldMk cId="4186439089" sldId="410"/>
            <ac:spMk id="4" creationId="{2B0B4381-DA2A-4FAE-A6FC-57321921F16F}"/>
          </ac:spMkLst>
        </pc:spChg>
        <pc:spChg chg="add mod">
          <ac:chgData name="Jerry Van Echelpoel" userId="b4b395a0d6d71e9b" providerId="LiveId" clId="{675D2919-CE8F-4BDB-8558-19E068A690D0}" dt="2021-04-11T15:19:29.707" v="268" actId="20577"/>
          <ac:spMkLst>
            <pc:docMk/>
            <pc:sldMk cId="4186439089" sldId="410"/>
            <ac:spMk id="5" creationId="{7C801CEA-C1FB-45DD-878A-6F3E01E389B5}"/>
          </ac:spMkLst>
        </pc:spChg>
        <pc:picChg chg="add mod">
          <ac:chgData name="Jerry Van Echelpoel" userId="b4b395a0d6d71e9b" providerId="LiveId" clId="{675D2919-CE8F-4BDB-8558-19E068A690D0}" dt="2021-04-11T21:20:19.121" v="5179"/>
          <ac:picMkLst>
            <pc:docMk/>
            <pc:sldMk cId="4186439089" sldId="410"/>
            <ac:picMk id="6" creationId="{55DFB2C1-4679-450A-B164-857AA8EC4EB7}"/>
          </ac:picMkLst>
        </pc:picChg>
      </pc:sldChg>
      <pc:sldChg chg="addSp delSp modSp new mod">
        <pc:chgData name="Jerry Van Echelpoel" userId="b4b395a0d6d71e9b" providerId="LiveId" clId="{675D2919-CE8F-4BDB-8558-19E068A690D0}" dt="2021-04-11T21:35:18.818" v="5412" actId="1076"/>
        <pc:sldMkLst>
          <pc:docMk/>
          <pc:sldMk cId="1547673703" sldId="411"/>
        </pc:sldMkLst>
        <pc:spChg chg="mod">
          <ac:chgData name="Jerry Van Echelpoel" userId="b4b395a0d6d71e9b" providerId="LiveId" clId="{675D2919-CE8F-4BDB-8558-19E068A690D0}" dt="2021-04-11T15:27:07.959" v="287" actId="20577"/>
          <ac:spMkLst>
            <pc:docMk/>
            <pc:sldMk cId="1547673703" sldId="411"/>
            <ac:spMk id="2" creationId="{E63602F4-AB58-47AD-8F7D-CFC497FD68B9}"/>
          </ac:spMkLst>
        </pc:spChg>
        <pc:spChg chg="del">
          <ac:chgData name="Jerry Van Echelpoel" userId="b4b395a0d6d71e9b" providerId="LiveId" clId="{675D2919-CE8F-4BDB-8558-19E068A690D0}" dt="2021-04-11T15:27:11.528" v="288" actId="478"/>
          <ac:spMkLst>
            <pc:docMk/>
            <pc:sldMk cId="1547673703" sldId="411"/>
            <ac:spMk id="3" creationId="{6D4E03FD-31A7-4B0C-9B2A-E094EAE463EE}"/>
          </ac:spMkLst>
        </pc:spChg>
        <pc:picChg chg="add mod">
          <ac:chgData name="Jerry Van Echelpoel" userId="b4b395a0d6d71e9b" providerId="LiveId" clId="{675D2919-CE8F-4BDB-8558-19E068A690D0}" dt="2021-04-11T21:35:18.818" v="5412" actId="1076"/>
          <ac:picMkLst>
            <pc:docMk/>
            <pc:sldMk cId="1547673703" sldId="411"/>
            <ac:picMk id="4" creationId="{D8842422-F1BA-401C-8A13-62EC72CF5B08}"/>
          </ac:picMkLst>
        </pc:picChg>
        <pc:picChg chg="add mod">
          <ac:chgData name="Jerry Van Echelpoel" userId="b4b395a0d6d71e9b" providerId="LiveId" clId="{675D2919-CE8F-4BDB-8558-19E068A690D0}" dt="2021-04-11T21:35:16.862" v="5411" actId="1076"/>
          <ac:picMkLst>
            <pc:docMk/>
            <pc:sldMk cId="1547673703" sldId="411"/>
            <ac:picMk id="5" creationId="{22191499-F157-4481-AACA-D5F746CB44DF}"/>
          </ac:picMkLst>
        </pc:picChg>
      </pc:sldChg>
      <pc:sldChg chg="addSp modSp new mod">
        <pc:chgData name="Jerry Van Echelpoel" userId="b4b395a0d6d71e9b" providerId="LiveId" clId="{675D2919-CE8F-4BDB-8558-19E068A690D0}" dt="2021-04-11T15:29:05.984" v="316" actId="1076"/>
        <pc:sldMkLst>
          <pc:docMk/>
          <pc:sldMk cId="1578362218" sldId="412"/>
        </pc:sldMkLst>
        <pc:spChg chg="mod">
          <ac:chgData name="Jerry Van Echelpoel" userId="b4b395a0d6d71e9b" providerId="LiveId" clId="{675D2919-CE8F-4BDB-8558-19E068A690D0}" dt="2021-04-11T15:28:10.437" v="309"/>
          <ac:spMkLst>
            <pc:docMk/>
            <pc:sldMk cId="1578362218" sldId="412"/>
            <ac:spMk id="2" creationId="{DD192D9D-9333-4900-A95E-C89E9B8558F2}"/>
          </ac:spMkLst>
        </pc:spChg>
        <pc:spChg chg="mod">
          <ac:chgData name="Jerry Van Echelpoel" userId="b4b395a0d6d71e9b" providerId="LiveId" clId="{675D2919-CE8F-4BDB-8558-19E068A690D0}" dt="2021-04-11T15:28:59.909" v="315" actId="14100"/>
          <ac:spMkLst>
            <pc:docMk/>
            <pc:sldMk cId="1578362218" sldId="412"/>
            <ac:spMk id="3" creationId="{8314702E-E5CA-4A5E-B90E-AD75EE5952BC}"/>
          </ac:spMkLst>
        </pc:spChg>
        <pc:picChg chg="add mod">
          <ac:chgData name="Jerry Van Echelpoel" userId="b4b395a0d6d71e9b" providerId="LiveId" clId="{675D2919-CE8F-4BDB-8558-19E068A690D0}" dt="2021-04-11T15:29:05.984" v="316" actId="1076"/>
          <ac:picMkLst>
            <pc:docMk/>
            <pc:sldMk cId="1578362218" sldId="412"/>
            <ac:picMk id="4" creationId="{9E529884-91EE-44C0-BE10-1AE5A6581349}"/>
          </ac:picMkLst>
        </pc:picChg>
      </pc:sldChg>
      <pc:sldChg chg="modSp add mod">
        <pc:chgData name="Jerry Van Echelpoel" userId="b4b395a0d6d71e9b" providerId="LiveId" clId="{675D2919-CE8F-4BDB-8558-19E068A690D0}" dt="2021-04-14T20:11:28.551" v="5996" actId="1037"/>
        <pc:sldMkLst>
          <pc:docMk/>
          <pc:sldMk cId="2286887942" sldId="485"/>
        </pc:sldMkLst>
        <pc:spChg chg="mod">
          <ac:chgData name="Jerry Van Echelpoel" userId="b4b395a0d6d71e9b" providerId="LiveId" clId="{675D2919-CE8F-4BDB-8558-19E068A690D0}" dt="2021-04-11T15:29:45.035" v="325" actId="20578"/>
          <ac:spMkLst>
            <pc:docMk/>
            <pc:sldMk cId="2286887942" sldId="485"/>
            <ac:spMk id="3" creationId="{280B7EAE-1E61-4236-9CCD-D8C5A672B281}"/>
          </ac:spMkLst>
        </pc:spChg>
        <pc:picChg chg="mod">
          <ac:chgData name="Jerry Van Echelpoel" userId="b4b395a0d6d71e9b" providerId="LiveId" clId="{675D2919-CE8F-4BDB-8558-19E068A690D0}" dt="2021-04-14T20:11:28.551" v="5996" actId="1037"/>
          <ac:picMkLst>
            <pc:docMk/>
            <pc:sldMk cId="2286887942" sldId="485"/>
            <ac:picMk id="4" creationId="{BF2F41E4-8226-444B-9101-1A54F4E5BC57}"/>
          </ac:picMkLst>
        </pc:picChg>
      </pc:sldChg>
      <pc:sldChg chg="addSp delSp modSp new mod">
        <pc:chgData name="Jerry Van Echelpoel" userId="b4b395a0d6d71e9b" providerId="LiveId" clId="{675D2919-CE8F-4BDB-8558-19E068A690D0}" dt="2021-04-11T21:21:31.470" v="5230" actId="1035"/>
        <pc:sldMkLst>
          <pc:docMk/>
          <pc:sldMk cId="1325846547" sldId="486"/>
        </pc:sldMkLst>
        <pc:spChg chg="mod">
          <ac:chgData name="Jerry Van Echelpoel" userId="b4b395a0d6d71e9b" providerId="LiveId" clId="{675D2919-CE8F-4BDB-8558-19E068A690D0}" dt="2021-04-11T15:42:57.141" v="330" actId="20577"/>
          <ac:spMkLst>
            <pc:docMk/>
            <pc:sldMk cId="1325846547" sldId="486"/>
            <ac:spMk id="2" creationId="{0AF50B3A-C347-4A02-B627-218939DC16BF}"/>
          </ac:spMkLst>
        </pc:spChg>
        <pc:spChg chg="mod">
          <ac:chgData name="Jerry Van Echelpoel" userId="b4b395a0d6d71e9b" providerId="LiveId" clId="{675D2919-CE8F-4BDB-8558-19E068A690D0}" dt="2021-04-11T21:18:31.154" v="5169" actId="14100"/>
          <ac:spMkLst>
            <pc:docMk/>
            <pc:sldMk cId="1325846547" sldId="486"/>
            <ac:spMk id="3" creationId="{D6706E68-6717-424B-ABDC-14171AF58782}"/>
          </ac:spMkLst>
        </pc:spChg>
        <pc:picChg chg="add del mod">
          <ac:chgData name="Jerry Van Echelpoel" userId="b4b395a0d6d71e9b" providerId="LiveId" clId="{675D2919-CE8F-4BDB-8558-19E068A690D0}" dt="2021-04-11T21:16:19.967" v="5150" actId="478"/>
          <ac:picMkLst>
            <pc:docMk/>
            <pc:sldMk cId="1325846547" sldId="486"/>
            <ac:picMk id="4" creationId="{27885447-FDA2-4B7D-B7CC-CED6021453C9}"/>
          </ac:picMkLst>
        </pc:picChg>
        <pc:picChg chg="add del mod">
          <ac:chgData name="Jerry Van Echelpoel" userId="b4b395a0d6d71e9b" providerId="LiveId" clId="{675D2919-CE8F-4BDB-8558-19E068A690D0}" dt="2021-04-11T21:17:07.381" v="5154" actId="478"/>
          <ac:picMkLst>
            <pc:docMk/>
            <pc:sldMk cId="1325846547" sldId="486"/>
            <ac:picMk id="5" creationId="{FDFB8179-F204-43BB-9281-B809F70EE52A}"/>
          </ac:picMkLst>
        </pc:picChg>
        <pc:picChg chg="add mod">
          <ac:chgData name="Jerry Van Echelpoel" userId="b4b395a0d6d71e9b" providerId="LiveId" clId="{675D2919-CE8F-4BDB-8558-19E068A690D0}" dt="2021-04-11T21:21:31.470" v="5230" actId="1035"/>
          <ac:picMkLst>
            <pc:docMk/>
            <pc:sldMk cId="1325846547" sldId="486"/>
            <ac:picMk id="2050" creationId="{8766B983-C392-465A-B9BF-6E3B4F4C6F50}"/>
          </ac:picMkLst>
        </pc:picChg>
      </pc:sldChg>
      <pc:sldChg chg="addSp delSp modSp new mod">
        <pc:chgData name="Jerry Van Echelpoel" userId="b4b395a0d6d71e9b" providerId="LiveId" clId="{675D2919-CE8F-4BDB-8558-19E068A690D0}" dt="2021-04-14T15:54:50.335" v="5736" actId="1076"/>
        <pc:sldMkLst>
          <pc:docMk/>
          <pc:sldMk cId="248778488" sldId="487"/>
        </pc:sldMkLst>
        <pc:spChg chg="del">
          <ac:chgData name="Jerry Van Echelpoel" userId="b4b395a0d6d71e9b" providerId="LiveId" clId="{675D2919-CE8F-4BDB-8558-19E068A690D0}" dt="2021-04-11T16:01:59.800" v="629"/>
          <ac:spMkLst>
            <pc:docMk/>
            <pc:sldMk cId="248778488" sldId="487"/>
            <ac:spMk id="2" creationId="{6E2A9339-A913-41A1-9B9B-9078460AFC30}"/>
          </ac:spMkLst>
        </pc:spChg>
        <pc:spChg chg="del">
          <ac:chgData name="Jerry Van Echelpoel" userId="b4b395a0d6d71e9b" providerId="LiveId" clId="{675D2919-CE8F-4BDB-8558-19E068A690D0}" dt="2021-04-11T16:01:59.800" v="629"/>
          <ac:spMkLst>
            <pc:docMk/>
            <pc:sldMk cId="248778488" sldId="487"/>
            <ac:spMk id="3" creationId="{4CD843A1-67F1-495D-AD6C-61A46EB7FEDE}"/>
          </ac:spMkLst>
        </pc:spChg>
        <pc:spChg chg="add mod">
          <ac:chgData name="Jerry Van Echelpoel" userId="b4b395a0d6d71e9b" providerId="LiveId" clId="{675D2919-CE8F-4BDB-8558-19E068A690D0}" dt="2021-04-11T16:02:08.381" v="659" actId="20577"/>
          <ac:spMkLst>
            <pc:docMk/>
            <pc:sldMk cId="248778488" sldId="487"/>
            <ac:spMk id="4" creationId="{DB4628E9-4F0D-4777-BB09-2B9617A353E8}"/>
          </ac:spMkLst>
        </pc:spChg>
        <pc:picChg chg="add mod modCrop">
          <ac:chgData name="Jerry Van Echelpoel" userId="b4b395a0d6d71e9b" providerId="LiveId" clId="{675D2919-CE8F-4BDB-8558-19E068A690D0}" dt="2021-04-14T15:54:26.181" v="5734" actId="732"/>
          <ac:picMkLst>
            <pc:docMk/>
            <pc:sldMk cId="248778488" sldId="487"/>
            <ac:picMk id="2" creationId="{E89AA76B-3275-4613-81D2-7BE21AC2A141}"/>
          </ac:picMkLst>
        </pc:picChg>
        <pc:picChg chg="add mod">
          <ac:chgData name="Jerry Van Echelpoel" userId="b4b395a0d6d71e9b" providerId="LiveId" clId="{675D2919-CE8F-4BDB-8558-19E068A690D0}" dt="2021-04-14T15:54:50.335" v="5736" actId="1076"/>
          <ac:picMkLst>
            <pc:docMk/>
            <pc:sldMk cId="248778488" sldId="487"/>
            <ac:picMk id="3" creationId="{A35318F0-5EE2-4D94-A2E5-B979255F9D30}"/>
          </ac:picMkLst>
        </pc:picChg>
        <pc:picChg chg="add del mod">
          <ac:chgData name="Jerry Van Echelpoel" userId="b4b395a0d6d71e9b" providerId="LiveId" clId="{675D2919-CE8F-4BDB-8558-19E068A690D0}" dt="2021-04-14T15:53:01.887" v="5617" actId="478"/>
          <ac:picMkLst>
            <pc:docMk/>
            <pc:sldMk cId="248778488" sldId="487"/>
            <ac:picMk id="5" creationId="{845C4356-9010-4177-AEB9-134181FB03A5}"/>
          </ac:picMkLst>
        </pc:picChg>
        <pc:picChg chg="add del mod">
          <ac:chgData name="Jerry Van Echelpoel" userId="b4b395a0d6d71e9b" providerId="LiveId" clId="{675D2919-CE8F-4BDB-8558-19E068A690D0}" dt="2021-04-14T15:51:01.856" v="5613" actId="478"/>
          <ac:picMkLst>
            <pc:docMk/>
            <pc:sldMk cId="248778488" sldId="487"/>
            <ac:picMk id="6" creationId="{06FC2CD2-AA75-400D-B16B-CFDC3AEFB05B}"/>
          </ac:picMkLst>
        </pc:picChg>
      </pc:sldChg>
      <pc:sldChg chg="addSp modSp new mod">
        <pc:chgData name="Jerry Van Echelpoel" userId="b4b395a0d6d71e9b" providerId="LiveId" clId="{675D2919-CE8F-4BDB-8558-19E068A690D0}" dt="2021-04-11T16:37:43.919" v="1039" actId="20577"/>
        <pc:sldMkLst>
          <pc:docMk/>
          <pc:sldMk cId="624648912" sldId="488"/>
        </pc:sldMkLst>
        <pc:spChg chg="mod">
          <ac:chgData name="Jerry Van Echelpoel" userId="b4b395a0d6d71e9b" providerId="LiveId" clId="{675D2919-CE8F-4BDB-8558-19E068A690D0}" dt="2021-04-11T16:37:43.919" v="1039" actId="20577"/>
          <ac:spMkLst>
            <pc:docMk/>
            <pc:sldMk cId="624648912" sldId="488"/>
            <ac:spMk id="2" creationId="{94E6D33A-3CC2-45C1-97CD-63FFEBDD703F}"/>
          </ac:spMkLst>
        </pc:spChg>
        <pc:spChg chg="add mod">
          <ac:chgData name="Jerry Van Echelpoel" userId="b4b395a0d6d71e9b" providerId="LiveId" clId="{675D2919-CE8F-4BDB-8558-19E068A690D0}" dt="2021-04-11T16:28:34.411" v="980" actId="6549"/>
          <ac:spMkLst>
            <pc:docMk/>
            <pc:sldMk cId="624648912" sldId="488"/>
            <ac:spMk id="3" creationId="{1D8C15B8-D4F9-454C-89A4-23125B297F1A}"/>
          </ac:spMkLst>
        </pc:spChg>
        <pc:spChg chg="add mod">
          <ac:chgData name="Jerry Van Echelpoel" userId="b4b395a0d6d71e9b" providerId="LiveId" clId="{675D2919-CE8F-4BDB-8558-19E068A690D0}" dt="2021-04-11T16:28:19.629" v="979" actId="113"/>
          <ac:spMkLst>
            <pc:docMk/>
            <pc:sldMk cId="624648912" sldId="488"/>
            <ac:spMk id="4" creationId="{7D613A9D-A7EE-448A-9607-32B965968713}"/>
          </ac:spMkLst>
        </pc:spChg>
      </pc:sldChg>
      <pc:sldChg chg="addSp delSp modSp add mod">
        <pc:chgData name="Jerry Van Echelpoel" userId="b4b395a0d6d71e9b" providerId="LiveId" clId="{675D2919-CE8F-4BDB-8558-19E068A690D0}" dt="2021-04-11T21:21:08.375" v="5187" actId="1036"/>
        <pc:sldMkLst>
          <pc:docMk/>
          <pc:sldMk cId="3982494096" sldId="502"/>
        </pc:sldMkLst>
        <pc:spChg chg="mod">
          <ac:chgData name="Jerry Van Echelpoel" userId="b4b395a0d6d71e9b" providerId="LiveId" clId="{675D2919-CE8F-4BDB-8558-19E068A690D0}" dt="2021-04-11T16:32:55.532" v="995" actId="20577"/>
          <ac:spMkLst>
            <pc:docMk/>
            <pc:sldMk cId="3982494096" sldId="502"/>
            <ac:spMk id="2" creationId="{9129B9B9-CE28-443D-A0AB-A58020ABFD3C}"/>
          </ac:spMkLst>
        </pc:spChg>
        <pc:spChg chg="mod">
          <ac:chgData name="Jerry Van Echelpoel" userId="b4b395a0d6d71e9b" providerId="LiveId" clId="{675D2919-CE8F-4BDB-8558-19E068A690D0}" dt="2021-04-11T16:33:22.397" v="1008" actId="20577"/>
          <ac:spMkLst>
            <pc:docMk/>
            <pc:sldMk cId="3982494096" sldId="502"/>
            <ac:spMk id="3" creationId="{EC1A7BF5-C3E0-432A-ABC7-862684780433}"/>
          </ac:spMkLst>
        </pc:spChg>
        <pc:picChg chg="add del">
          <ac:chgData name="Jerry Van Echelpoel" userId="b4b395a0d6d71e9b" providerId="LiveId" clId="{675D2919-CE8F-4BDB-8558-19E068A690D0}" dt="2021-04-11T18:46:19.928" v="3351"/>
          <ac:picMkLst>
            <pc:docMk/>
            <pc:sldMk cId="3982494096" sldId="502"/>
            <ac:picMk id="1026" creationId="{11980F36-08C9-47AE-ACC4-7968E20FBA61}"/>
          </ac:picMkLst>
        </pc:picChg>
        <pc:picChg chg="add del mod">
          <ac:chgData name="Jerry Van Echelpoel" userId="b4b395a0d6d71e9b" providerId="LiveId" clId="{675D2919-CE8F-4BDB-8558-19E068A690D0}" dt="2021-04-11T18:47:05.060" v="3358" actId="478"/>
          <ac:picMkLst>
            <pc:docMk/>
            <pc:sldMk cId="3982494096" sldId="502"/>
            <ac:picMk id="1028" creationId="{A559C48F-32ED-439D-8779-B0C43565023A}"/>
          </ac:picMkLst>
        </pc:picChg>
        <pc:picChg chg="add del mod">
          <ac:chgData name="Jerry Van Echelpoel" userId="b4b395a0d6d71e9b" providerId="LiveId" clId="{675D2919-CE8F-4BDB-8558-19E068A690D0}" dt="2021-04-11T18:47:26.576" v="3363" actId="478"/>
          <ac:picMkLst>
            <pc:docMk/>
            <pc:sldMk cId="3982494096" sldId="502"/>
            <ac:picMk id="1030" creationId="{B6B781EA-3CC7-455C-9CE1-900D8C06B20D}"/>
          </ac:picMkLst>
        </pc:picChg>
        <pc:picChg chg="add mod">
          <ac:chgData name="Jerry Van Echelpoel" userId="b4b395a0d6d71e9b" providerId="LiveId" clId="{675D2919-CE8F-4BDB-8558-19E068A690D0}" dt="2021-04-11T21:21:08.375" v="5187" actId="1036"/>
          <ac:picMkLst>
            <pc:docMk/>
            <pc:sldMk cId="3982494096" sldId="502"/>
            <ac:picMk id="1032" creationId="{B6C88184-BC73-405A-B5A0-69316BFD5FFC}"/>
          </ac:picMkLst>
        </pc:picChg>
      </pc:sldChg>
      <pc:sldChg chg="addSp modSp new mod">
        <pc:chgData name="Jerry Van Echelpoel" userId="b4b395a0d6d71e9b" providerId="LiveId" clId="{675D2919-CE8F-4BDB-8558-19E068A690D0}" dt="2021-04-11T16:45:24.309" v="1277" actId="1076"/>
        <pc:sldMkLst>
          <pc:docMk/>
          <pc:sldMk cId="4042975826" sldId="503"/>
        </pc:sldMkLst>
        <pc:spChg chg="mod">
          <ac:chgData name="Jerry Van Echelpoel" userId="b4b395a0d6d71e9b" providerId="LiveId" clId="{675D2919-CE8F-4BDB-8558-19E068A690D0}" dt="2021-04-11T16:37:54.977" v="1061" actId="20577"/>
          <ac:spMkLst>
            <pc:docMk/>
            <pc:sldMk cId="4042975826" sldId="503"/>
            <ac:spMk id="2" creationId="{61FCEB4A-7526-40AB-ACC2-59F3A4AF253D}"/>
          </ac:spMkLst>
        </pc:spChg>
        <pc:spChg chg="mod">
          <ac:chgData name="Jerry Van Echelpoel" userId="b4b395a0d6d71e9b" providerId="LiveId" clId="{675D2919-CE8F-4BDB-8558-19E068A690D0}" dt="2021-04-11T16:45:06.598" v="1276" actId="20577"/>
          <ac:spMkLst>
            <pc:docMk/>
            <pc:sldMk cId="4042975826" sldId="503"/>
            <ac:spMk id="3" creationId="{1B4F8EB7-33B5-499F-ACE2-B8EC678F9657}"/>
          </ac:spMkLst>
        </pc:spChg>
        <pc:picChg chg="add mod">
          <ac:chgData name="Jerry Van Echelpoel" userId="b4b395a0d6d71e9b" providerId="LiveId" clId="{675D2919-CE8F-4BDB-8558-19E068A690D0}" dt="2021-04-11T16:45:24.309" v="1277" actId="1076"/>
          <ac:picMkLst>
            <pc:docMk/>
            <pc:sldMk cId="4042975826" sldId="503"/>
            <ac:picMk id="4" creationId="{09D8EAB5-5AE2-4290-80C0-786B515FB6EC}"/>
          </ac:picMkLst>
        </pc:picChg>
      </pc:sldChg>
      <pc:sldChg chg="addSp delSp modSp new mod">
        <pc:chgData name="Jerry Van Echelpoel" userId="b4b395a0d6d71e9b" providerId="LiveId" clId="{675D2919-CE8F-4BDB-8558-19E068A690D0}" dt="2021-04-11T18:15:51.172" v="3143" actId="20577"/>
        <pc:sldMkLst>
          <pc:docMk/>
          <pc:sldMk cId="2847222100" sldId="504"/>
        </pc:sldMkLst>
        <pc:spChg chg="mod">
          <ac:chgData name="Jerry Van Echelpoel" userId="b4b395a0d6d71e9b" providerId="LiveId" clId="{675D2919-CE8F-4BDB-8558-19E068A690D0}" dt="2021-04-11T16:45:54.541" v="1301"/>
          <ac:spMkLst>
            <pc:docMk/>
            <pc:sldMk cId="2847222100" sldId="504"/>
            <ac:spMk id="2" creationId="{02D435B2-2CB4-4945-98F2-464F4C657413}"/>
          </ac:spMkLst>
        </pc:spChg>
        <pc:spChg chg="del">
          <ac:chgData name="Jerry Van Echelpoel" userId="b4b395a0d6d71e9b" providerId="LiveId" clId="{675D2919-CE8F-4BDB-8558-19E068A690D0}" dt="2021-04-11T16:45:54.541" v="1301"/>
          <ac:spMkLst>
            <pc:docMk/>
            <pc:sldMk cId="2847222100" sldId="504"/>
            <ac:spMk id="3" creationId="{C6784F1E-6374-4D28-822C-3D7DF577ADAA}"/>
          </ac:spMkLst>
        </pc:spChg>
        <pc:spChg chg="add mod">
          <ac:chgData name="Jerry Van Echelpoel" userId="b4b395a0d6d71e9b" providerId="LiveId" clId="{675D2919-CE8F-4BDB-8558-19E068A690D0}" dt="2021-04-11T18:15:51.172" v="3143" actId="20577"/>
          <ac:spMkLst>
            <pc:docMk/>
            <pc:sldMk cId="2847222100" sldId="504"/>
            <ac:spMk id="4" creationId="{0C9D3461-CFCB-44E1-B9C9-2D8A345C650D}"/>
          </ac:spMkLst>
        </pc:spChg>
        <pc:spChg chg="add mod">
          <ac:chgData name="Jerry Van Echelpoel" userId="b4b395a0d6d71e9b" providerId="LiveId" clId="{675D2919-CE8F-4BDB-8558-19E068A690D0}" dt="2021-04-11T16:53:46.834" v="1649" actId="20577"/>
          <ac:spMkLst>
            <pc:docMk/>
            <pc:sldMk cId="2847222100" sldId="504"/>
            <ac:spMk id="5" creationId="{F70378CB-1C46-474B-8580-6062FD36F799}"/>
          </ac:spMkLst>
        </pc:spChg>
      </pc:sldChg>
      <pc:sldChg chg="addSp delSp modSp new mod">
        <pc:chgData name="Jerry Van Echelpoel" userId="b4b395a0d6d71e9b" providerId="LiveId" clId="{675D2919-CE8F-4BDB-8558-19E068A690D0}" dt="2021-04-11T18:15:32.243" v="3133" actId="27107"/>
        <pc:sldMkLst>
          <pc:docMk/>
          <pc:sldMk cId="3250995115" sldId="505"/>
        </pc:sldMkLst>
        <pc:spChg chg="del">
          <ac:chgData name="Jerry Van Echelpoel" userId="b4b395a0d6d71e9b" providerId="LiveId" clId="{675D2919-CE8F-4BDB-8558-19E068A690D0}" dt="2021-04-11T16:54:18.065" v="1651"/>
          <ac:spMkLst>
            <pc:docMk/>
            <pc:sldMk cId="3250995115" sldId="505"/>
            <ac:spMk id="2" creationId="{EF8373B9-00E9-40B0-B7C2-3C572FAD6405}"/>
          </ac:spMkLst>
        </pc:spChg>
        <pc:spChg chg="del">
          <ac:chgData name="Jerry Van Echelpoel" userId="b4b395a0d6d71e9b" providerId="LiveId" clId="{675D2919-CE8F-4BDB-8558-19E068A690D0}" dt="2021-04-11T16:54:18.065" v="1651"/>
          <ac:spMkLst>
            <pc:docMk/>
            <pc:sldMk cId="3250995115" sldId="505"/>
            <ac:spMk id="3" creationId="{41306961-BB39-4E23-B7E7-ACEF3BAF3AAA}"/>
          </ac:spMkLst>
        </pc:spChg>
        <pc:spChg chg="del">
          <ac:chgData name="Jerry Van Echelpoel" userId="b4b395a0d6d71e9b" providerId="LiveId" clId="{675D2919-CE8F-4BDB-8558-19E068A690D0}" dt="2021-04-11T16:54:18.065" v="1651"/>
          <ac:spMkLst>
            <pc:docMk/>
            <pc:sldMk cId="3250995115" sldId="505"/>
            <ac:spMk id="4" creationId="{E1092569-CB24-4C78-9EE0-F77DE1F4B49C}"/>
          </ac:spMkLst>
        </pc:spChg>
        <pc:spChg chg="add mod">
          <ac:chgData name="Jerry Van Echelpoel" userId="b4b395a0d6d71e9b" providerId="LiveId" clId="{675D2919-CE8F-4BDB-8558-19E068A690D0}" dt="2021-04-11T16:54:32.823" v="1666" actId="20577"/>
          <ac:spMkLst>
            <pc:docMk/>
            <pc:sldMk cId="3250995115" sldId="505"/>
            <ac:spMk id="5" creationId="{F56FC865-C476-4FF1-9EE9-F882760E6746}"/>
          </ac:spMkLst>
        </pc:spChg>
        <pc:spChg chg="add mod">
          <ac:chgData name="Jerry Van Echelpoel" userId="b4b395a0d6d71e9b" providerId="LiveId" clId="{675D2919-CE8F-4BDB-8558-19E068A690D0}" dt="2021-04-11T18:15:32.243" v="3133" actId="27107"/>
          <ac:spMkLst>
            <pc:docMk/>
            <pc:sldMk cId="3250995115" sldId="505"/>
            <ac:spMk id="6" creationId="{389F89C2-F847-4F8B-BF3B-C60E74438FB5}"/>
          </ac:spMkLst>
        </pc:spChg>
      </pc:sldChg>
      <pc:sldChg chg="modSp new mod">
        <pc:chgData name="Jerry Van Echelpoel" userId="b4b395a0d6d71e9b" providerId="LiveId" clId="{675D2919-CE8F-4BDB-8558-19E068A690D0}" dt="2021-04-11T18:17:50.852" v="3216" actId="20577"/>
        <pc:sldMkLst>
          <pc:docMk/>
          <pc:sldMk cId="3473226940" sldId="506"/>
        </pc:sldMkLst>
        <pc:spChg chg="mod">
          <ac:chgData name="Jerry Van Echelpoel" userId="b4b395a0d6d71e9b" providerId="LiveId" clId="{675D2919-CE8F-4BDB-8558-19E068A690D0}" dt="2021-04-11T17:05:27.970" v="1948"/>
          <ac:spMkLst>
            <pc:docMk/>
            <pc:sldMk cId="3473226940" sldId="506"/>
            <ac:spMk id="2" creationId="{AA6C48CE-8908-4329-AEA7-704078BA7061}"/>
          </ac:spMkLst>
        </pc:spChg>
        <pc:spChg chg="mod">
          <ac:chgData name="Jerry Van Echelpoel" userId="b4b395a0d6d71e9b" providerId="LiveId" clId="{675D2919-CE8F-4BDB-8558-19E068A690D0}" dt="2021-04-11T18:17:50.852" v="3216" actId="20577"/>
          <ac:spMkLst>
            <pc:docMk/>
            <pc:sldMk cId="3473226940" sldId="506"/>
            <ac:spMk id="3" creationId="{C23BC59E-53AC-4A6B-8AD2-E9562C194341}"/>
          </ac:spMkLst>
        </pc:spChg>
      </pc:sldChg>
      <pc:sldChg chg="addSp delSp modSp new mod">
        <pc:chgData name="Jerry Van Echelpoel" userId="b4b395a0d6d71e9b" providerId="LiveId" clId="{675D2919-CE8F-4BDB-8558-19E068A690D0}" dt="2021-04-11T18:16:25.222" v="3168" actId="20577"/>
        <pc:sldMkLst>
          <pc:docMk/>
          <pc:sldMk cId="3624731009" sldId="507"/>
        </pc:sldMkLst>
        <pc:spChg chg="del">
          <ac:chgData name="Jerry Van Echelpoel" userId="b4b395a0d6d71e9b" providerId="LiveId" clId="{675D2919-CE8F-4BDB-8558-19E068A690D0}" dt="2021-04-11T17:06:50.372" v="2051"/>
          <ac:spMkLst>
            <pc:docMk/>
            <pc:sldMk cId="3624731009" sldId="507"/>
            <ac:spMk id="2" creationId="{85A04E8B-C576-4F11-8028-1E5643A230DB}"/>
          </ac:spMkLst>
        </pc:spChg>
        <pc:spChg chg="del">
          <ac:chgData name="Jerry Van Echelpoel" userId="b4b395a0d6d71e9b" providerId="LiveId" clId="{675D2919-CE8F-4BDB-8558-19E068A690D0}" dt="2021-04-11T17:06:50.372" v="2051"/>
          <ac:spMkLst>
            <pc:docMk/>
            <pc:sldMk cId="3624731009" sldId="507"/>
            <ac:spMk id="3" creationId="{CFB57A67-66C1-4F6B-8013-8CE626BFC968}"/>
          </ac:spMkLst>
        </pc:spChg>
        <pc:spChg chg="add mod">
          <ac:chgData name="Jerry Van Echelpoel" userId="b4b395a0d6d71e9b" providerId="LiveId" clId="{675D2919-CE8F-4BDB-8558-19E068A690D0}" dt="2021-04-11T17:08:38.316" v="2114" actId="20577"/>
          <ac:spMkLst>
            <pc:docMk/>
            <pc:sldMk cId="3624731009" sldId="507"/>
            <ac:spMk id="4" creationId="{40B90774-F866-4D89-BB07-8243F45C8D96}"/>
          </ac:spMkLst>
        </pc:spChg>
        <pc:spChg chg="add mod">
          <ac:chgData name="Jerry Van Echelpoel" userId="b4b395a0d6d71e9b" providerId="LiveId" clId="{675D2919-CE8F-4BDB-8558-19E068A690D0}" dt="2021-04-11T18:16:25.222" v="3168" actId="20577"/>
          <ac:spMkLst>
            <pc:docMk/>
            <pc:sldMk cId="3624731009" sldId="507"/>
            <ac:spMk id="5" creationId="{1048E189-B2FC-4DDD-A806-D8FE7ECAA8DE}"/>
          </ac:spMkLst>
        </pc:spChg>
      </pc:sldChg>
      <pc:sldChg chg="addSp modSp add mod">
        <pc:chgData name="Jerry Van Echelpoel" userId="b4b395a0d6d71e9b" providerId="LiveId" clId="{675D2919-CE8F-4BDB-8558-19E068A690D0}" dt="2021-04-11T21:32:51.890" v="5410" actId="20577"/>
        <pc:sldMkLst>
          <pc:docMk/>
          <pc:sldMk cId="1656131441" sldId="508"/>
        </pc:sldMkLst>
        <pc:spChg chg="mod">
          <ac:chgData name="Jerry Van Echelpoel" userId="b4b395a0d6d71e9b" providerId="LiveId" clId="{675D2919-CE8F-4BDB-8558-19E068A690D0}" dt="2021-04-11T17:14:15.788" v="2376"/>
          <ac:spMkLst>
            <pc:docMk/>
            <pc:sldMk cId="1656131441" sldId="508"/>
            <ac:spMk id="2" creationId="{944610FE-D791-4460-8307-AA9D2C6CFEA7}"/>
          </ac:spMkLst>
        </pc:spChg>
        <pc:spChg chg="mod">
          <ac:chgData name="Jerry Van Echelpoel" userId="b4b395a0d6d71e9b" providerId="LiveId" clId="{675D2919-CE8F-4BDB-8558-19E068A690D0}" dt="2021-04-11T17:16:09.696" v="2466" actId="20577"/>
          <ac:spMkLst>
            <pc:docMk/>
            <pc:sldMk cId="1656131441" sldId="508"/>
            <ac:spMk id="3" creationId="{D16D76FF-C2F8-4FD8-AC43-C2C03C025834}"/>
          </ac:spMkLst>
        </pc:spChg>
        <pc:spChg chg="add mod">
          <ac:chgData name="Jerry Van Echelpoel" userId="b4b395a0d6d71e9b" providerId="LiveId" clId="{675D2919-CE8F-4BDB-8558-19E068A690D0}" dt="2021-04-11T21:32:51.890" v="5410" actId="20577"/>
          <ac:spMkLst>
            <pc:docMk/>
            <pc:sldMk cId="1656131441" sldId="508"/>
            <ac:spMk id="4" creationId="{2307BEA7-30CC-4FEF-A7FD-3C27D1A24703}"/>
          </ac:spMkLst>
        </pc:spChg>
      </pc:sldChg>
      <pc:sldChg chg="addSp delSp modSp new mod">
        <pc:chgData name="Jerry Van Echelpoel" userId="b4b395a0d6d71e9b" providerId="LiveId" clId="{675D2919-CE8F-4BDB-8558-19E068A690D0}" dt="2021-04-11T17:24:09.773" v="2743" actId="20577"/>
        <pc:sldMkLst>
          <pc:docMk/>
          <pc:sldMk cId="3596973869" sldId="509"/>
        </pc:sldMkLst>
        <pc:spChg chg="del">
          <ac:chgData name="Jerry Van Echelpoel" userId="b4b395a0d6d71e9b" providerId="LiveId" clId="{675D2919-CE8F-4BDB-8558-19E068A690D0}" dt="2021-04-11T17:18:51.120" v="2548"/>
          <ac:spMkLst>
            <pc:docMk/>
            <pc:sldMk cId="3596973869" sldId="509"/>
            <ac:spMk id="2" creationId="{5799E503-DF5D-4F62-9626-D79697CFBC35}"/>
          </ac:spMkLst>
        </pc:spChg>
        <pc:spChg chg="del">
          <ac:chgData name="Jerry Van Echelpoel" userId="b4b395a0d6d71e9b" providerId="LiveId" clId="{675D2919-CE8F-4BDB-8558-19E068A690D0}" dt="2021-04-11T17:18:51.120" v="2548"/>
          <ac:spMkLst>
            <pc:docMk/>
            <pc:sldMk cId="3596973869" sldId="509"/>
            <ac:spMk id="3" creationId="{52C89A7B-925B-49CA-B186-637D69D209B0}"/>
          </ac:spMkLst>
        </pc:spChg>
        <pc:spChg chg="del">
          <ac:chgData name="Jerry Van Echelpoel" userId="b4b395a0d6d71e9b" providerId="LiveId" clId="{675D2919-CE8F-4BDB-8558-19E068A690D0}" dt="2021-04-11T17:18:51.120" v="2548"/>
          <ac:spMkLst>
            <pc:docMk/>
            <pc:sldMk cId="3596973869" sldId="509"/>
            <ac:spMk id="4" creationId="{71264E21-7835-45F9-888C-EFB3295BE333}"/>
          </ac:spMkLst>
        </pc:spChg>
        <pc:spChg chg="add mod">
          <ac:chgData name="Jerry Van Echelpoel" userId="b4b395a0d6d71e9b" providerId="LiveId" clId="{675D2919-CE8F-4BDB-8558-19E068A690D0}" dt="2021-04-11T17:19:01.157" v="2574" actId="20577"/>
          <ac:spMkLst>
            <pc:docMk/>
            <pc:sldMk cId="3596973869" sldId="509"/>
            <ac:spMk id="5" creationId="{5188BA76-FEA5-4BE5-9A55-85DE7B7FA145}"/>
          </ac:spMkLst>
        </pc:spChg>
        <pc:spChg chg="add mod">
          <ac:chgData name="Jerry Van Echelpoel" userId="b4b395a0d6d71e9b" providerId="LiveId" clId="{675D2919-CE8F-4BDB-8558-19E068A690D0}" dt="2021-04-11T17:24:09.773" v="2743" actId="20577"/>
          <ac:spMkLst>
            <pc:docMk/>
            <pc:sldMk cId="3596973869" sldId="509"/>
            <ac:spMk id="6" creationId="{90704695-D7E6-45C1-A723-039309F50255}"/>
          </ac:spMkLst>
        </pc:spChg>
      </pc:sldChg>
      <pc:sldChg chg="addSp delSp modSp new mod">
        <pc:chgData name="Jerry Van Echelpoel" userId="b4b395a0d6d71e9b" providerId="LiveId" clId="{675D2919-CE8F-4BDB-8558-19E068A690D0}" dt="2021-04-11T17:41:08.879" v="3043" actId="20577"/>
        <pc:sldMkLst>
          <pc:docMk/>
          <pc:sldMk cId="463679797" sldId="510"/>
        </pc:sldMkLst>
        <pc:spChg chg="mod">
          <ac:chgData name="Jerry Van Echelpoel" userId="b4b395a0d6d71e9b" providerId="LiveId" clId="{675D2919-CE8F-4BDB-8558-19E068A690D0}" dt="2021-04-11T17:37:11.321" v="2817"/>
          <ac:spMkLst>
            <pc:docMk/>
            <pc:sldMk cId="463679797" sldId="510"/>
            <ac:spMk id="2" creationId="{F58E4BBA-7198-487C-BAA7-9532F931C437}"/>
          </ac:spMkLst>
        </pc:spChg>
        <pc:spChg chg="mod">
          <ac:chgData name="Jerry Van Echelpoel" userId="b4b395a0d6d71e9b" providerId="LiveId" clId="{675D2919-CE8F-4BDB-8558-19E068A690D0}" dt="2021-04-11T17:40:08.853" v="2938" actId="20577"/>
          <ac:spMkLst>
            <pc:docMk/>
            <pc:sldMk cId="463679797" sldId="510"/>
            <ac:spMk id="3" creationId="{308E82D1-E67C-4BB1-BB42-BFF60C337CAE}"/>
          </ac:spMkLst>
        </pc:spChg>
        <pc:spChg chg="add mod">
          <ac:chgData name="Jerry Van Echelpoel" userId="b4b395a0d6d71e9b" providerId="LiveId" clId="{675D2919-CE8F-4BDB-8558-19E068A690D0}" dt="2021-04-11T17:38:04.684" v="2860" actId="20577"/>
          <ac:spMkLst>
            <pc:docMk/>
            <pc:sldMk cId="463679797" sldId="510"/>
            <ac:spMk id="4" creationId="{C50DA0B4-7F38-44FB-B86A-FE2BC1107F76}"/>
          </ac:spMkLst>
        </pc:spChg>
        <pc:spChg chg="add del mod">
          <ac:chgData name="Jerry Van Echelpoel" userId="b4b395a0d6d71e9b" providerId="LiveId" clId="{675D2919-CE8F-4BDB-8558-19E068A690D0}" dt="2021-04-11T17:41:08.879" v="3043" actId="20577"/>
          <ac:spMkLst>
            <pc:docMk/>
            <pc:sldMk cId="463679797" sldId="510"/>
            <ac:spMk id="5" creationId="{274486F2-D115-43C4-9CB7-26610A38FA3C}"/>
          </ac:spMkLst>
        </pc:spChg>
      </pc:sldChg>
      <pc:sldChg chg="addSp delSp modSp new mod delAnim modAnim">
        <pc:chgData name="Jerry Van Echelpoel" userId="b4b395a0d6d71e9b" providerId="LiveId" clId="{675D2919-CE8F-4BDB-8558-19E068A690D0}" dt="2021-04-11T18:40:13.908" v="3289" actId="20577"/>
        <pc:sldMkLst>
          <pc:docMk/>
          <pc:sldMk cId="4134070202" sldId="511"/>
        </pc:sldMkLst>
        <pc:spChg chg="mod">
          <ac:chgData name="Jerry Van Echelpoel" userId="b4b395a0d6d71e9b" providerId="LiveId" clId="{675D2919-CE8F-4BDB-8558-19E068A690D0}" dt="2021-04-11T18:40:13.908" v="3289" actId="20577"/>
          <ac:spMkLst>
            <pc:docMk/>
            <pc:sldMk cId="4134070202" sldId="511"/>
            <ac:spMk id="2" creationId="{926DB0E5-4F4C-4EE9-9302-6617814074DD}"/>
          </ac:spMkLst>
        </pc:spChg>
        <pc:picChg chg="add del mod">
          <ac:chgData name="Jerry Van Echelpoel" userId="b4b395a0d6d71e9b" providerId="LiveId" clId="{675D2919-CE8F-4BDB-8558-19E068A690D0}" dt="2021-04-11T18:27:47.386" v="3217" actId="478"/>
          <ac:picMkLst>
            <pc:docMk/>
            <pc:sldMk cId="4134070202" sldId="511"/>
            <ac:picMk id="3" creationId="{2AE4E8E1-A076-4B4B-A422-9F74AAC1304C}"/>
          </ac:picMkLst>
        </pc:picChg>
        <pc:picChg chg="add del mod">
          <ac:chgData name="Jerry Van Echelpoel" userId="b4b395a0d6d71e9b" providerId="LiveId" clId="{675D2919-CE8F-4BDB-8558-19E068A690D0}" dt="2021-04-11T18:27:47.386" v="3217" actId="478"/>
          <ac:picMkLst>
            <pc:docMk/>
            <pc:sldMk cId="4134070202" sldId="511"/>
            <ac:picMk id="4" creationId="{3B4D0DE5-4FFB-434E-AAF1-F31B93BBEC29}"/>
          </ac:picMkLst>
        </pc:picChg>
        <pc:picChg chg="add del mod">
          <ac:chgData name="Jerry Van Echelpoel" userId="b4b395a0d6d71e9b" providerId="LiveId" clId="{675D2919-CE8F-4BDB-8558-19E068A690D0}" dt="2021-04-11T18:27:47.386" v="3217" actId="478"/>
          <ac:picMkLst>
            <pc:docMk/>
            <pc:sldMk cId="4134070202" sldId="511"/>
            <ac:picMk id="5" creationId="{632761D0-34BE-448C-8935-6D4F2466CBF5}"/>
          </ac:picMkLst>
        </pc:picChg>
        <pc:picChg chg="add del mod">
          <ac:chgData name="Jerry Van Echelpoel" userId="b4b395a0d6d71e9b" providerId="LiveId" clId="{675D2919-CE8F-4BDB-8558-19E068A690D0}" dt="2021-04-11T18:27:47.386" v="3217" actId="478"/>
          <ac:picMkLst>
            <pc:docMk/>
            <pc:sldMk cId="4134070202" sldId="511"/>
            <ac:picMk id="6" creationId="{3ED7E868-5E04-4B05-B7B1-6F26BA021115}"/>
          </ac:picMkLst>
        </pc:picChg>
        <pc:picChg chg="add del mod">
          <ac:chgData name="Jerry Van Echelpoel" userId="b4b395a0d6d71e9b" providerId="LiveId" clId="{675D2919-CE8F-4BDB-8558-19E068A690D0}" dt="2021-04-11T18:27:47.386" v="3217" actId="478"/>
          <ac:picMkLst>
            <pc:docMk/>
            <pc:sldMk cId="4134070202" sldId="511"/>
            <ac:picMk id="7" creationId="{E8A2FFFF-6770-462A-BC20-7279302D504A}"/>
          </ac:picMkLst>
        </pc:picChg>
        <pc:picChg chg="add del mod">
          <ac:chgData name="Jerry Van Echelpoel" userId="b4b395a0d6d71e9b" providerId="LiveId" clId="{675D2919-CE8F-4BDB-8558-19E068A690D0}" dt="2021-04-11T18:27:47.386" v="3217" actId="478"/>
          <ac:picMkLst>
            <pc:docMk/>
            <pc:sldMk cId="4134070202" sldId="511"/>
            <ac:picMk id="8" creationId="{0B6D6C71-7BB8-4667-BE24-EB81790196B9}"/>
          </ac:picMkLst>
        </pc:picChg>
        <pc:picChg chg="add del">
          <ac:chgData name="Jerry Van Echelpoel" userId="b4b395a0d6d71e9b" providerId="LiveId" clId="{675D2919-CE8F-4BDB-8558-19E068A690D0}" dt="2021-04-11T18:28:11.831" v="3219" actId="478"/>
          <ac:picMkLst>
            <pc:docMk/>
            <pc:sldMk cId="4134070202" sldId="511"/>
            <ac:picMk id="9" creationId="{9EB3E74A-CFC2-46FB-8FB9-D74FEB89FAF0}"/>
          </ac:picMkLst>
        </pc:picChg>
        <pc:picChg chg="add del">
          <ac:chgData name="Jerry Van Echelpoel" userId="b4b395a0d6d71e9b" providerId="LiveId" clId="{675D2919-CE8F-4BDB-8558-19E068A690D0}" dt="2021-04-11T18:28:42.731" v="3221" actId="478"/>
          <ac:picMkLst>
            <pc:docMk/>
            <pc:sldMk cId="4134070202" sldId="511"/>
            <ac:picMk id="10" creationId="{E033610F-3B58-4D83-B6AB-F565304BF13D}"/>
          </ac:picMkLst>
        </pc:picChg>
        <pc:picChg chg="add del">
          <ac:chgData name="Jerry Van Echelpoel" userId="b4b395a0d6d71e9b" providerId="LiveId" clId="{675D2919-CE8F-4BDB-8558-19E068A690D0}" dt="2021-04-11T18:29:31.174" v="3223" actId="478"/>
          <ac:picMkLst>
            <pc:docMk/>
            <pc:sldMk cId="4134070202" sldId="511"/>
            <ac:picMk id="11" creationId="{2319AE18-6528-49F9-ABEE-53D83278F81A}"/>
          </ac:picMkLst>
        </pc:picChg>
        <pc:picChg chg="add mod">
          <ac:chgData name="Jerry Van Echelpoel" userId="b4b395a0d6d71e9b" providerId="LiveId" clId="{675D2919-CE8F-4BDB-8558-19E068A690D0}" dt="2021-04-11T18:39:24.098" v="3272" actId="1076"/>
          <ac:picMkLst>
            <pc:docMk/>
            <pc:sldMk cId="4134070202" sldId="511"/>
            <ac:picMk id="12" creationId="{2E7869AD-E01B-4FAE-AEF8-04487748A6B0}"/>
          </ac:picMkLst>
        </pc:picChg>
        <pc:picChg chg="add mod">
          <ac:chgData name="Jerry Van Echelpoel" userId="b4b395a0d6d71e9b" providerId="LiveId" clId="{675D2919-CE8F-4BDB-8558-19E068A690D0}" dt="2021-04-11T18:39:24.098" v="3272" actId="1076"/>
          <ac:picMkLst>
            <pc:docMk/>
            <pc:sldMk cId="4134070202" sldId="511"/>
            <ac:picMk id="13" creationId="{624E2969-C32C-4984-B375-B075D3F7C5E5}"/>
          </ac:picMkLst>
        </pc:picChg>
        <pc:picChg chg="add mod">
          <ac:chgData name="Jerry Van Echelpoel" userId="b4b395a0d6d71e9b" providerId="LiveId" clId="{675D2919-CE8F-4BDB-8558-19E068A690D0}" dt="2021-04-11T18:39:24.098" v="3272" actId="1076"/>
          <ac:picMkLst>
            <pc:docMk/>
            <pc:sldMk cId="4134070202" sldId="511"/>
            <ac:picMk id="14" creationId="{44E37862-1CBB-428B-880A-97556C8A3093}"/>
          </ac:picMkLst>
        </pc:picChg>
        <pc:picChg chg="add mod">
          <ac:chgData name="Jerry Van Echelpoel" userId="b4b395a0d6d71e9b" providerId="LiveId" clId="{675D2919-CE8F-4BDB-8558-19E068A690D0}" dt="2021-04-11T18:39:24.098" v="3272" actId="1076"/>
          <ac:picMkLst>
            <pc:docMk/>
            <pc:sldMk cId="4134070202" sldId="511"/>
            <ac:picMk id="15" creationId="{24510B7C-2A44-4F0A-BF2E-962FF23AD779}"/>
          </ac:picMkLst>
        </pc:picChg>
        <pc:picChg chg="add mod">
          <ac:chgData name="Jerry Van Echelpoel" userId="b4b395a0d6d71e9b" providerId="LiveId" clId="{675D2919-CE8F-4BDB-8558-19E068A690D0}" dt="2021-04-11T18:39:24.098" v="3272" actId="1076"/>
          <ac:picMkLst>
            <pc:docMk/>
            <pc:sldMk cId="4134070202" sldId="511"/>
            <ac:picMk id="16" creationId="{80A4D4E7-8915-476A-B02C-0362245076D2}"/>
          </ac:picMkLst>
        </pc:picChg>
        <pc:picChg chg="add mod">
          <ac:chgData name="Jerry Van Echelpoel" userId="b4b395a0d6d71e9b" providerId="LiveId" clId="{675D2919-CE8F-4BDB-8558-19E068A690D0}" dt="2021-04-11T18:39:24.098" v="3272" actId="1076"/>
          <ac:picMkLst>
            <pc:docMk/>
            <pc:sldMk cId="4134070202" sldId="511"/>
            <ac:picMk id="17" creationId="{2B3458CA-373D-488E-8F7D-9A06EC7E910A}"/>
          </ac:picMkLst>
        </pc:picChg>
      </pc:sldChg>
      <pc:sldChg chg="modSp new mod">
        <pc:chgData name="Jerry Van Echelpoel" userId="b4b395a0d6d71e9b" providerId="LiveId" clId="{675D2919-CE8F-4BDB-8558-19E068A690D0}" dt="2021-04-11T18:17:32.303" v="3208" actId="114"/>
        <pc:sldMkLst>
          <pc:docMk/>
          <pc:sldMk cId="778443723" sldId="512"/>
        </pc:sldMkLst>
        <pc:spChg chg="mod">
          <ac:chgData name="Jerry Van Echelpoel" userId="b4b395a0d6d71e9b" providerId="LiveId" clId="{675D2919-CE8F-4BDB-8558-19E068A690D0}" dt="2021-04-11T18:15:03.197" v="3132" actId="20577"/>
          <ac:spMkLst>
            <pc:docMk/>
            <pc:sldMk cId="778443723" sldId="512"/>
            <ac:spMk id="2" creationId="{D797E3AD-55FC-4997-ACAA-9D811C41AA8E}"/>
          </ac:spMkLst>
        </pc:spChg>
        <pc:spChg chg="mod">
          <ac:chgData name="Jerry Van Echelpoel" userId="b4b395a0d6d71e9b" providerId="LiveId" clId="{675D2919-CE8F-4BDB-8558-19E068A690D0}" dt="2021-04-11T18:17:32.303" v="3208" actId="114"/>
          <ac:spMkLst>
            <pc:docMk/>
            <pc:sldMk cId="778443723" sldId="512"/>
            <ac:spMk id="3" creationId="{7C5055E2-5D36-4E48-BD94-34C469FE73AA}"/>
          </ac:spMkLst>
        </pc:spChg>
      </pc:sldChg>
      <pc:sldChg chg="addSp modSp new mod">
        <pc:chgData name="Jerry Van Echelpoel" userId="b4b395a0d6d71e9b" providerId="LiveId" clId="{675D2919-CE8F-4BDB-8558-19E068A690D0}" dt="2021-04-11T18:40:49.088" v="3304" actId="313"/>
        <pc:sldMkLst>
          <pc:docMk/>
          <pc:sldMk cId="3692130775" sldId="513"/>
        </pc:sldMkLst>
        <pc:spChg chg="mod">
          <ac:chgData name="Jerry Van Echelpoel" userId="b4b395a0d6d71e9b" providerId="LiveId" clId="{675D2919-CE8F-4BDB-8558-19E068A690D0}" dt="2021-04-11T18:40:40.217" v="3300"/>
          <ac:spMkLst>
            <pc:docMk/>
            <pc:sldMk cId="3692130775" sldId="513"/>
            <ac:spMk id="2" creationId="{8D520586-C712-4806-B0CC-8A80A16C1220}"/>
          </ac:spMkLst>
        </pc:spChg>
        <pc:spChg chg="add mod">
          <ac:chgData name="Jerry Van Echelpoel" userId="b4b395a0d6d71e9b" providerId="LiveId" clId="{675D2919-CE8F-4BDB-8558-19E068A690D0}" dt="2021-04-11T18:40:49.088" v="3304" actId="313"/>
          <ac:spMkLst>
            <pc:docMk/>
            <pc:sldMk cId="3692130775" sldId="513"/>
            <ac:spMk id="3" creationId="{DBB9D659-3245-4699-989D-7C4AB51C8568}"/>
          </ac:spMkLst>
        </pc:spChg>
      </pc:sldChg>
      <pc:sldChg chg="modSp add mod">
        <pc:chgData name="Jerry Van Echelpoel" userId="b4b395a0d6d71e9b" providerId="LiveId" clId="{675D2919-CE8F-4BDB-8558-19E068A690D0}" dt="2021-04-11T18:42:25.449" v="3349" actId="20577"/>
        <pc:sldMkLst>
          <pc:docMk/>
          <pc:sldMk cId="3059577757" sldId="514"/>
        </pc:sldMkLst>
        <pc:spChg chg="mod">
          <ac:chgData name="Jerry Van Echelpoel" userId="b4b395a0d6d71e9b" providerId="LiveId" clId="{675D2919-CE8F-4BDB-8558-19E068A690D0}" dt="2021-04-11T18:42:25.449" v="3349" actId="20577"/>
          <ac:spMkLst>
            <pc:docMk/>
            <pc:sldMk cId="3059577757" sldId="514"/>
            <ac:spMk id="3" creationId="{FC21B37D-91D6-4963-B708-E0B8F66D0847}"/>
          </ac:spMkLst>
        </pc:spChg>
      </pc:sldChg>
      <pc:sldChg chg="modSp new del mod">
        <pc:chgData name="Jerry Van Echelpoel" userId="b4b395a0d6d71e9b" providerId="LiveId" clId="{675D2919-CE8F-4BDB-8558-19E068A690D0}" dt="2021-04-11T18:55:46.123" v="3373" actId="47"/>
        <pc:sldMkLst>
          <pc:docMk/>
          <pc:sldMk cId="2732552078" sldId="515"/>
        </pc:sldMkLst>
        <pc:spChg chg="mod">
          <ac:chgData name="Jerry Van Echelpoel" userId="b4b395a0d6d71e9b" providerId="LiveId" clId="{675D2919-CE8F-4BDB-8558-19E068A690D0}" dt="2021-04-11T18:55:32.533" v="3371" actId="20577"/>
          <ac:spMkLst>
            <pc:docMk/>
            <pc:sldMk cId="2732552078" sldId="515"/>
            <ac:spMk id="2" creationId="{81EF0370-937E-4F3C-A3BB-C66C9F9324C3}"/>
          </ac:spMkLst>
        </pc:spChg>
      </pc:sldChg>
      <pc:sldChg chg="add del">
        <pc:chgData name="Jerry Van Echelpoel" userId="b4b395a0d6d71e9b" providerId="LiveId" clId="{675D2919-CE8F-4BDB-8558-19E068A690D0}" dt="2021-04-11T18:59:54.994" v="3467" actId="47"/>
        <pc:sldMkLst>
          <pc:docMk/>
          <pc:sldMk cId="487167835" sldId="516"/>
        </pc:sldMkLst>
      </pc:sldChg>
      <pc:sldChg chg="addSp delSp modSp new mod ord">
        <pc:chgData name="Jerry Van Echelpoel" userId="b4b395a0d6d71e9b" providerId="LiveId" clId="{675D2919-CE8F-4BDB-8558-19E068A690D0}" dt="2021-04-11T19:19:56.567" v="3597"/>
        <pc:sldMkLst>
          <pc:docMk/>
          <pc:sldMk cId="2715931801" sldId="517"/>
        </pc:sldMkLst>
        <pc:spChg chg="mod">
          <ac:chgData name="Jerry Van Echelpoel" userId="b4b395a0d6d71e9b" providerId="LiveId" clId="{675D2919-CE8F-4BDB-8558-19E068A690D0}" dt="2021-04-11T18:56:57.690" v="3376"/>
          <ac:spMkLst>
            <pc:docMk/>
            <pc:sldMk cId="2715931801" sldId="517"/>
            <ac:spMk id="2" creationId="{B5C6688F-FD2B-4A16-8335-CE07E7958DA9}"/>
          </ac:spMkLst>
        </pc:spChg>
        <pc:spChg chg="del">
          <ac:chgData name="Jerry Van Echelpoel" userId="b4b395a0d6d71e9b" providerId="LiveId" clId="{675D2919-CE8F-4BDB-8558-19E068A690D0}" dt="2021-04-11T18:56:57.690" v="3376"/>
          <ac:spMkLst>
            <pc:docMk/>
            <pc:sldMk cId="2715931801" sldId="517"/>
            <ac:spMk id="3" creationId="{F71C182E-148C-49B2-9876-1536BCEC35C7}"/>
          </ac:spMkLst>
        </pc:spChg>
        <pc:spChg chg="add mod">
          <ac:chgData name="Jerry Van Echelpoel" userId="b4b395a0d6d71e9b" providerId="LiveId" clId="{675D2919-CE8F-4BDB-8558-19E068A690D0}" dt="2021-04-11T19:02:22.054" v="3476" actId="6549"/>
          <ac:spMkLst>
            <pc:docMk/>
            <pc:sldMk cId="2715931801" sldId="517"/>
            <ac:spMk id="4" creationId="{A67E7FDF-A011-4FD8-9C5B-CBA5373ED2DA}"/>
          </ac:spMkLst>
        </pc:spChg>
        <pc:spChg chg="add mod">
          <ac:chgData name="Jerry Van Echelpoel" userId="b4b395a0d6d71e9b" providerId="LiveId" clId="{675D2919-CE8F-4BDB-8558-19E068A690D0}" dt="2021-04-11T18:59:31.253" v="3466" actId="20577"/>
          <ac:spMkLst>
            <pc:docMk/>
            <pc:sldMk cId="2715931801" sldId="517"/>
            <ac:spMk id="5" creationId="{29CE0788-2599-4EA7-8C49-F41D58E64DBC}"/>
          </ac:spMkLst>
        </pc:spChg>
        <pc:spChg chg="add del mod">
          <ac:chgData name="Jerry Van Echelpoel" userId="b4b395a0d6d71e9b" providerId="LiveId" clId="{675D2919-CE8F-4BDB-8558-19E068A690D0}" dt="2021-04-11T18:57:19.048" v="3380"/>
          <ac:spMkLst>
            <pc:docMk/>
            <pc:sldMk cId="2715931801" sldId="517"/>
            <ac:spMk id="6" creationId="{3905F389-36AC-4A5A-8E22-AAF297AD02E8}"/>
          </ac:spMkLst>
        </pc:spChg>
        <pc:spChg chg="add del mod">
          <ac:chgData name="Jerry Van Echelpoel" userId="b4b395a0d6d71e9b" providerId="LiveId" clId="{675D2919-CE8F-4BDB-8558-19E068A690D0}" dt="2021-04-11T18:57:26.888" v="3382"/>
          <ac:spMkLst>
            <pc:docMk/>
            <pc:sldMk cId="2715931801" sldId="517"/>
            <ac:spMk id="7" creationId="{DFA6A93B-7AF9-40CA-BBF4-94D4AD81D46E}"/>
          </ac:spMkLst>
        </pc:spChg>
        <pc:spChg chg="add del mod">
          <ac:chgData name="Jerry Van Echelpoel" userId="b4b395a0d6d71e9b" providerId="LiveId" clId="{675D2919-CE8F-4BDB-8558-19E068A690D0}" dt="2021-04-11T18:57:36.972" v="3384"/>
          <ac:spMkLst>
            <pc:docMk/>
            <pc:sldMk cId="2715931801" sldId="517"/>
            <ac:spMk id="8" creationId="{5F351741-661D-4320-9E84-DBD70511A78E}"/>
          </ac:spMkLst>
        </pc:spChg>
        <pc:spChg chg="add del mod">
          <ac:chgData name="Jerry Van Echelpoel" userId="b4b395a0d6d71e9b" providerId="LiveId" clId="{675D2919-CE8F-4BDB-8558-19E068A690D0}" dt="2021-04-11T18:57:53.346" v="3386"/>
          <ac:spMkLst>
            <pc:docMk/>
            <pc:sldMk cId="2715931801" sldId="517"/>
            <ac:spMk id="9" creationId="{2E263C56-E033-4C16-87AE-F438F28ED015}"/>
          </ac:spMkLst>
        </pc:spChg>
        <pc:spChg chg="add del mod">
          <ac:chgData name="Jerry Van Echelpoel" userId="b4b395a0d6d71e9b" providerId="LiveId" clId="{675D2919-CE8F-4BDB-8558-19E068A690D0}" dt="2021-04-11T18:58:06.893" v="3424"/>
          <ac:spMkLst>
            <pc:docMk/>
            <pc:sldMk cId="2715931801" sldId="517"/>
            <ac:spMk id="10" creationId="{DFF14244-9B1E-45EC-AB88-94B5E275456F}"/>
          </ac:spMkLst>
        </pc:spChg>
        <pc:spChg chg="add mod">
          <ac:chgData name="Jerry Van Echelpoel" userId="b4b395a0d6d71e9b" providerId="LiveId" clId="{675D2919-CE8F-4BDB-8558-19E068A690D0}" dt="2021-04-11T18:59:15.680" v="3461" actId="20577"/>
          <ac:spMkLst>
            <pc:docMk/>
            <pc:sldMk cId="2715931801" sldId="517"/>
            <ac:spMk id="11" creationId="{114BB2A2-1EEE-4EF1-A7CE-E6E298D4EE9C}"/>
          </ac:spMkLst>
        </pc:spChg>
      </pc:sldChg>
      <pc:sldChg chg="addSp delSp modSp new mod ord">
        <pc:chgData name="Jerry Van Echelpoel" userId="b4b395a0d6d71e9b" providerId="LiveId" clId="{675D2919-CE8F-4BDB-8558-19E068A690D0}" dt="2021-04-11T19:19:56.567" v="3597"/>
        <pc:sldMkLst>
          <pc:docMk/>
          <pc:sldMk cId="3639962841" sldId="518"/>
        </pc:sldMkLst>
        <pc:spChg chg="mod">
          <ac:chgData name="Jerry Van Echelpoel" userId="b4b395a0d6d71e9b" providerId="LiveId" clId="{675D2919-CE8F-4BDB-8558-19E068A690D0}" dt="2021-04-11T19:10:12.135" v="3509" actId="20577"/>
          <ac:spMkLst>
            <pc:docMk/>
            <pc:sldMk cId="3639962841" sldId="518"/>
            <ac:spMk id="2" creationId="{13019E68-A432-4EF6-8734-0ED3DFA19455}"/>
          </ac:spMkLst>
        </pc:spChg>
        <pc:spChg chg="del">
          <ac:chgData name="Jerry Van Echelpoel" userId="b4b395a0d6d71e9b" providerId="LiveId" clId="{675D2919-CE8F-4BDB-8558-19E068A690D0}" dt="2021-04-11T19:00:28.991" v="3470"/>
          <ac:spMkLst>
            <pc:docMk/>
            <pc:sldMk cId="3639962841" sldId="518"/>
            <ac:spMk id="3" creationId="{71ED90B2-E968-40E7-B052-4BC9F956DCAE}"/>
          </ac:spMkLst>
        </pc:spChg>
        <pc:spChg chg="del">
          <ac:chgData name="Jerry Van Echelpoel" userId="b4b395a0d6d71e9b" providerId="LiveId" clId="{675D2919-CE8F-4BDB-8558-19E068A690D0}" dt="2021-04-11T19:00:28.991" v="3470"/>
          <ac:spMkLst>
            <pc:docMk/>
            <pc:sldMk cId="3639962841" sldId="518"/>
            <ac:spMk id="4" creationId="{BDCD1965-0B2A-4516-A949-3DE8B1BB9159}"/>
          </ac:spMkLst>
        </pc:spChg>
        <pc:spChg chg="add mod">
          <ac:chgData name="Jerry Van Echelpoel" userId="b4b395a0d6d71e9b" providerId="LiveId" clId="{675D2919-CE8F-4BDB-8558-19E068A690D0}" dt="2021-04-11T19:09:07.865" v="3500" actId="20577"/>
          <ac:spMkLst>
            <pc:docMk/>
            <pc:sldMk cId="3639962841" sldId="518"/>
            <ac:spMk id="5" creationId="{EDB233B0-1E2F-4552-8BC9-C075B3C3DCD7}"/>
          </ac:spMkLst>
        </pc:spChg>
      </pc:sldChg>
      <pc:sldChg chg="modSp new mod ord">
        <pc:chgData name="Jerry Van Echelpoel" userId="b4b395a0d6d71e9b" providerId="LiveId" clId="{675D2919-CE8F-4BDB-8558-19E068A690D0}" dt="2021-04-11T19:19:56.567" v="3597"/>
        <pc:sldMkLst>
          <pc:docMk/>
          <pc:sldMk cId="3821741839" sldId="519"/>
        </pc:sldMkLst>
        <pc:spChg chg="mod">
          <ac:chgData name="Jerry Van Echelpoel" userId="b4b395a0d6d71e9b" providerId="LiveId" clId="{675D2919-CE8F-4BDB-8558-19E068A690D0}" dt="2021-04-11T19:10:59.707" v="3525" actId="20577"/>
          <ac:spMkLst>
            <pc:docMk/>
            <pc:sldMk cId="3821741839" sldId="519"/>
            <ac:spMk id="2" creationId="{181E7DD4-9BF1-4B65-9DA4-FD7AEC6FF0E8}"/>
          </ac:spMkLst>
        </pc:spChg>
        <pc:spChg chg="mod">
          <ac:chgData name="Jerry Van Echelpoel" userId="b4b395a0d6d71e9b" providerId="LiveId" clId="{675D2919-CE8F-4BDB-8558-19E068A690D0}" dt="2021-04-11T19:13:26.036" v="3580"/>
          <ac:spMkLst>
            <pc:docMk/>
            <pc:sldMk cId="3821741839" sldId="519"/>
            <ac:spMk id="3" creationId="{85783249-B5B5-4272-A330-460D3ED5C33A}"/>
          </ac:spMkLst>
        </pc:spChg>
      </pc:sldChg>
      <pc:sldChg chg="modSp add mod ord">
        <pc:chgData name="Jerry Van Echelpoel" userId="b4b395a0d6d71e9b" providerId="LiveId" clId="{675D2919-CE8F-4BDB-8558-19E068A690D0}" dt="2021-04-11T19:19:56.567" v="3597"/>
        <pc:sldMkLst>
          <pc:docMk/>
          <pc:sldMk cId="2832674325" sldId="520"/>
        </pc:sldMkLst>
        <pc:spChg chg="mod">
          <ac:chgData name="Jerry Van Echelpoel" userId="b4b395a0d6d71e9b" providerId="LiveId" clId="{675D2919-CE8F-4BDB-8558-19E068A690D0}" dt="2021-04-11T19:18:58.895" v="3595" actId="20577"/>
          <ac:spMkLst>
            <pc:docMk/>
            <pc:sldMk cId="2832674325" sldId="520"/>
            <ac:spMk id="2" creationId="{66ACDAF2-361D-43BD-84D5-11DB5D3BF539}"/>
          </ac:spMkLst>
        </pc:spChg>
      </pc:sldChg>
      <pc:sldChg chg="addSp delSp modSp add del mod">
        <pc:chgData name="Jerry Van Echelpoel" userId="b4b395a0d6d71e9b" providerId="LiveId" clId="{675D2919-CE8F-4BDB-8558-19E068A690D0}" dt="2021-04-11T19:12:14.234" v="3555" actId="47"/>
        <pc:sldMkLst>
          <pc:docMk/>
          <pc:sldMk cId="3553938077" sldId="520"/>
        </pc:sldMkLst>
        <pc:spChg chg="mod">
          <ac:chgData name="Jerry Van Echelpoel" userId="b4b395a0d6d71e9b" providerId="LiveId" clId="{675D2919-CE8F-4BDB-8558-19E068A690D0}" dt="2021-04-11T19:11:34.140" v="3548" actId="20577"/>
          <ac:spMkLst>
            <pc:docMk/>
            <pc:sldMk cId="3553938077" sldId="520"/>
            <ac:spMk id="2" creationId="{B5C6688F-FD2B-4A16-8335-CE07E7958DA9}"/>
          </ac:spMkLst>
        </pc:spChg>
        <pc:spChg chg="mod">
          <ac:chgData name="Jerry Van Echelpoel" userId="b4b395a0d6d71e9b" providerId="LiveId" clId="{675D2919-CE8F-4BDB-8558-19E068A690D0}" dt="2021-04-11T19:11:36.755" v="3549"/>
          <ac:spMkLst>
            <pc:docMk/>
            <pc:sldMk cId="3553938077" sldId="520"/>
            <ac:spMk id="4" creationId="{A67E7FDF-A011-4FD8-9C5B-CBA5373ED2DA}"/>
          </ac:spMkLst>
        </pc:spChg>
        <pc:spChg chg="del">
          <ac:chgData name="Jerry Van Echelpoel" userId="b4b395a0d6d71e9b" providerId="LiveId" clId="{675D2919-CE8F-4BDB-8558-19E068A690D0}" dt="2021-04-11T19:12:06.431" v="3554" actId="478"/>
          <ac:spMkLst>
            <pc:docMk/>
            <pc:sldMk cId="3553938077" sldId="520"/>
            <ac:spMk id="5" creationId="{29CE0788-2599-4EA7-8C49-F41D58E64DBC}"/>
          </ac:spMkLst>
        </pc:spChg>
        <pc:spChg chg="add mod">
          <ac:chgData name="Jerry Van Echelpoel" userId="b4b395a0d6d71e9b" providerId="LiveId" clId="{675D2919-CE8F-4BDB-8558-19E068A690D0}" dt="2021-04-11T19:12:06.431" v="3554" actId="478"/>
          <ac:spMkLst>
            <pc:docMk/>
            <pc:sldMk cId="3553938077" sldId="520"/>
            <ac:spMk id="6" creationId="{32050F8F-7810-4978-83E7-B09327D65B0D}"/>
          </ac:spMkLst>
        </pc:spChg>
        <pc:spChg chg="del mod">
          <ac:chgData name="Jerry Van Echelpoel" userId="b4b395a0d6d71e9b" providerId="LiveId" clId="{675D2919-CE8F-4BDB-8558-19E068A690D0}" dt="2021-04-11T19:12:06.431" v="3554" actId="478"/>
          <ac:spMkLst>
            <pc:docMk/>
            <pc:sldMk cId="3553938077" sldId="520"/>
            <ac:spMk id="11" creationId="{114BB2A2-1EEE-4EF1-A7CE-E6E298D4EE9C}"/>
          </ac:spMkLst>
        </pc:spChg>
      </pc:sldChg>
      <pc:sldChg chg="add">
        <pc:chgData name="Jerry Van Echelpoel" userId="b4b395a0d6d71e9b" providerId="LiveId" clId="{675D2919-CE8F-4BDB-8558-19E068A690D0}" dt="2021-04-11T19:31:08.852" v="3605"/>
        <pc:sldMkLst>
          <pc:docMk/>
          <pc:sldMk cId="422673956" sldId="522"/>
        </pc:sldMkLst>
      </pc:sldChg>
      <pc:sldChg chg="add">
        <pc:chgData name="Jerry Van Echelpoel" userId="b4b395a0d6d71e9b" providerId="LiveId" clId="{675D2919-CE8F-4BDB-8558-19E068A690D0}" dt="2021-04-11T19:31:08.852" v="3605"/>
        <pc:sldMkLst>
          <pc:docMk/>
          <pc:sldMk cId="3069904832" sldId="524"/>
        </pc:sldMkLst>
      </pc:sldChg>
      <pc:sldChg chg="add">
        <pc:chgData name="Jerry Van Echelpoel" userId="b4b395a0d6d71e9b" providerId="LiveId" clId="{675D2919-CE8F-4BDB-8558-19E068A690D0}" dt="2021-04-11T19:31:08.852" v="3605"/>
        <pc:sldMkLst>
          <pc:docMk/>
          <pc:sldMk cId="4074267095" sldId="525"/>
        </pc:sldMkLst>
      </pc:sldChg>
      <pc:sldChg chg="addSp delSp modSp new mod">
        <pc:chgData name="Jerry Van Echelpoel" userId="b4b395a0d6d71e9b" providerId="LiveId" clId="{675D2919-CE8F-4BDB-8558-19E068A690D0}" dt="2021-04-14T15:44:03.013" v="5561" actId="20577"/>
        <pc:sldMkLst>
          <pc:docMk/>
          <pc:sldMk cId="776396752" sldId="526"/>
        </pc:sldMkLst>
        <pc:spChg chg="mod">
          <ac:chgData name="Jerry Van Echelpoel" userId="b4b395a0d6d71e9b" providerId="LiveId" clId="{675D2919-CE8F-4BDB-8558-19E068A690D0}" dt="2021-04-11T19:37:46.874" v="3675" actId="1036"/>
          <ac:spMkLst>
            <pc:docMk/>
            <pc:sldMk cId="776396752" sldId="526"/>
            <ac:spMk id="2" creationId="{E7F11677-4251-4552-99F2-F61A2AB1BE3E}"/>
          </ac:spMkLst>
        </pc:spChg>
        <pc:spChg chg="mod">
          <ac:chgData name="Jerry Van Echelpoel" userId="b4b395a0d6d71e9b" providerId="LiveId" clId="{675D2919-CE8F-4BDB-8558-19E068A690D0}" dt="2021-04-11T19:37:46.874" v="3675" actId="1036"/>
          <ac:spMkLst>
            <pc:docMk/>
            <pc:sldMk cId="776396752" sldId="526"/>
            <ac:spMk id="3" creationId="{15DEB3D4-C907-4053-B2DC-3FC5BFD61573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4" creationId="{52DB4C95-B55D-4498-A4AB-0927DAA9FFAC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5" creationId="{CD616DDF-716C-47FA-89E0-7FB840773BE5}"/>
          </ac:spMkLst>
        </pc:spChg>
        <pc:spChg chg="mod">
          <ac:chgData name="Jerry Van Echelpoel" userId="b4b395a0d6d71e9b" providerId="LiveId" clId="{675D2919-CE8F-4BDB-8558-19E068A690D0}" dt="2021-04-11T19:37:46.874" v="3675" actId="1036"/>
          <ac:spMkLst>
            <pc:docMk/>
            <pc:sldMk cId="776396752" sldId="526"/>
            <ac:spMk id="6" creationId="{4D22F834-B390-4694-981B-43F6F39B6C6F}"/>
          </ac:spMkLst>
        </pc:spChg>
        <pc:spChg chg="mod">
          <ac:chgData name="Jerry Van Echelpoel" userId="b4b395a0d6d71e9b" providerId="LiveId" clId="{675D2919-CE8F-4BDB-8558-19E068A690D0}" dt="2021-04-14T15:44:03.013" v="5561" actId="20577"/>
          <ac:spMkLst>
            <pc:docMk/>
            <pc:sldMk cId="776396752" sldId="526"/>
            <ac:spMk id="7" creationId="{4662F69A-A4D6-45B1-BD83-DDC48E9CE7DD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8" creationId="{91F7A894-2429-402E-91DE-0AF9BD11A8D7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9" creationId="{8E8F3DDE-531D-485F-A04D-0F3E6279288D}"/>
          </ac:spMkLst>
        </pc:spChg>
        <pc:spChg chg="mod">
          <ac:chgData name="Jerry Van Echelpoel" userId="b4b395a0d6d71e9b" providerId="LiveId" clId="{675D2919-CE8F-4BDB-8558-19E068A690D0}" dt="2021-04-11T19:37:46.874" v="3675" actId="1036"/>
          <ac:spMkLst>
            <pc:docMk/>
            <pc:sldMk cId="776396752" sldId="526"/>
            <ac:spMk id="10" creationId="{9230DA0C-5B65-4761-BFCB-0A96230D00BB}"/>
          </ac:spMkLst>
        </pc:spChg>
        <pc:spChg chg="mod">
          <ac:chgData name="Jerry Van Echelpoel" userId="b4b395a0d6d71e9b" providerId="LiveId" clId="{675D2919-CE8F-4BDB-8558-19E068A690D0}" dt="2021-04-11T19:37:56.994" v="3677" actId="20577"/>
          <ac:spMkLst>
            <pc:docMk/>
            <pc:sldMk cId="776396752" sldId="526"/>
            <ac:spMk id="11" creationId="{535BC656-A4D7-4DC4-A141-280E8BE0DEB4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12" creationId="{8D6815EC-C144-4BB5-9CFB-B8583645C850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13" creationId="{0D98D53A-C9CC-41A3-A42C-908F824A4395}"/>
          </ac:spMkLst>
        </pc:spChg>
        <pc:spChg chg="mod">
          <ac:chgData name="Jerry Van Echelpoel" userId="b4b395a0d6d71e9b" providerId="LiveId" clId="{675D2919-CE8F-4BDB-8558-19E068A690D0}" dt="2021-04-11T19:37:46.874" v="3675" actId="1036"/>
          <ac:spMkLst>
            <pc:docMk/>
            <pc:sldMk cId="776396752" sldId="526"/>
            <ac:spMk id="14" creationId="{86C45D21-52D2-46C6-8A37-31AADD267875}"/>
          </ac:spMkLst>
        </pc:spChg>
        <pc:spChg chg="mod">
          <ac:chgData name="Jerry Van Echelpoel" userId="b4b395a0d6d71e9b" providerId="LiveId" clId="{675D2919-CE8F-4BDB-8558-19E068A690D0}" dt="2021-04-11T19:38:03.984" v="3678"/>
          <ac:spMkLst>
            <pc:docMk/>
            <pc:sldMk cId="776396752" sldId="526"/>
            <ac:spMk id="15" creationId="{08E63433-BBA0-4FC0-AB55-30CDA1C42CC4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16" creationId="{399C9DC3-6203-4EBB-B866-5DC3033E95F9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17" creationId="{A9BF8838-2838-4851-918F-487E1DB0C5C6}"/>
          </ac:spMkLst>
        </pc:spChg>
        <pc:spChg chg="mod">
          <ac:chgData name="Jerry Van Echelpoel" userId="b4b395a0d6d71e9b" providerId="LiveId" clId="{675D2919-CE8F-4BDB-8558-19E068A690D0}" dt="2021-04-11T19:37:46.874" v="3675" actId="1036"/>
          <ac:spMkLst>
            <pc:docMk/>
            <pc:sldMk cId="776396752" sldId="526"/>
            <ac:spMk id="18" creationId="{C3AE93C5-190D-400E-BE0D-07E6E54B4690}"/>
          </ac:spMkLst>
        </pc:spChg>
        <pc:spChg chg="mod">
          <ac:chgData name="Jerry Van Echelpoel" userId="b4b395a0d6d71e9b" providerId="LiveId" clId="{675D2919-CE8F-4BDB-8558-19E068A690D0}" dt="2021-04-11T19:38:08.335" v="3679"/>
          <ac:spMkLst>
            <pc:docMk/>
            <pc:sldMk cId="776396752" sldId="526"/>
            <ac:spMk id="19" creationId="{12F01A3A-958C-470D-A8C7-79E46938F474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20" creationId="{CA87CCED-3BF6-4327-8CDD-AFDB1BB9E7DC}"/>
          </ac:spMkLst>
        </pc:spChg>
        <pc:spChg chg="del">
          <ac:chgData name="Jerry Van Echelpoel" userId="b4b395a0d6d71e9b" providerId="LiveId" clId="{675D2919-CE8F-4BDB-8558-19E068A690D0}" dt="2021-04-11T19:37:36.967" v="3665" actId="478"/>
          <ac:spMkLst>
            <pc:docMk/>
            <pc:sldMk cId="776396752" sldId="526"/>
            <ac:spMk id="21" creationId="{C85ECF99-E131-4512-9419-34215ADB55FD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22" creationId="{544A28AD-797F-487E-A13C-6A2005A73A8C}"/>
          </ac:spMkLst>
        </pc:spChg>
        <pc:spChg chg="mod">
          <ac:chgData name="Jerry Van Echelpoel" userId="b4b395a0d6d71e9b" providerId="LiveId" clId="{675D2919-CE8F-4BDB-8558-19E068A690D0}" dt="2021-04-11T19:37:46.874" v="3675" actId="1036"/>
          <ac:spMkLst>
            <pc:docMk/>
            <pc:sldMk cId="776396752" sldId="526"/>
            <ac:spMk id="23" creationId="{590E2FA2-1066-413F-84C5-783FBE2746EB}"/>
          </ac:spMkLst>
        </pc:spChg>
        <pc:spChg chg="mod">
          <ac:chgData name="Jerry Van Echelpoel" userId="b4b395a0d6d71e9b" providerId="LiveId" clId="{675D2919-CE8F-4BDB-8558-19E068A690D0}" dt="2021-04-11T19:38:11.523" v="3680"/>
          <ac:spMkLst>
            <pc:docMk/>
            <pc:sldMk cId="776396752" sldId="526"/>
            <ac:spMk id="24" creationId="{0BE12997-BCDD-43E2-B30D-293E3F565A49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25" creationId="{06240CFE-85E4-4F4B-9F61-04CF538F1CD1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26" creationId="{622295D3-8897-4322-9F9A-D400015BC070}"/>
          </ac:spMkLst>
        </pc:spChg>
        <pc:spChg chg="mod">
          <ac:chgData name="Jerry Van Echelpoel" userId="b4b395a0d6d71e9b" providerId="LiveId" clId="{675D2919-CE8F-4BDB-8558-19E068A690D0}" dt="2021-04-11T19:37:46.874" v="3675" actId="1036"/>
          <ac:spMkLst>
            <pc:docMk/>
            <pc:sldMk cId="776396752" sldId="526"/>
            <ac:spMk id="27" creationId="{00CE5225-26F9-4680-8786-F811FF3FC5CA}"/>
          </ac:spMkLst>
        </pc:spChg>
        <pc:spChg chg="mod">
          <ac:chgData name="Jerry Van Echelpoel" userId="b4b395a0d6d71e9b" providerId="LiveId" clId="{675D2919-CE8F-4BDB-8558-19E068A690D0}" dt="2021-04-11T19:38:17.880" v="3682" actId="20577"/>
          <ac:spMkLst>
            <pc:docMk/>
            <pc:sldMk cId="776396752" sldId="526"/>
            <ac:spMk id="28" creationId="{6B4B959B-853C-4C04-BEFB-CE953559A1DA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29" creationId="{89846B3A-51EC-4FC8-BFB8-2D728AB5B8D8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30" creationId="{533923EC-77C6-451A-9789-02BF7BD8E60E}"/>
          </ac:spMkLst>
        </pc:spChg>
        <pc:spChg chg="add del mod">
          <ac:chgData name="Jerry Van Echelpoel" userId="b4b395a0d6d71e9b" providerId="LiveId" clId="{675D2919-CE8F-4BDB-8558-19E068A690D0}" dt="2021-04-11T19:38:27.775" v="3685" actId="478"/>
          <ac:spMkLst>
            <pc:docMk/>
            <pc:sldMk cId="776396752" sldId="526"/>
            <ac:spMk id="31" creationId="{27CD9046-E590-4715-BF63-6C8059B50DC1}"/>
          </ac:spMkLst>
        </pc:spChg>
        <pc:spChg chg="add del mod">
          <ac:chgData name="Jerry Van Echelpoel" userId="b4b395a0d6d71e9b" providerId="LiveId" clId="{675D2919-CE8F-4BDB-8558-19E068A690D0}" dt="2021-04-11T19:38:27.775" v="3685" actId="478"/>
          <ac:spMkLst>
            <pc:docMk/>
            <pc:sldMk cId="776396752" sldId="526"/>
            <ac:spMk id="32" creationId="{EFEE1011-ABBF-417F-A689-1E75B2D1F65F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33" creationId="{27737A49-2136-4C5A-9D4E-FDBC5569053D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34" creationId="{4B271922-1DE8-4FC0-935A-7692D05FE076}"/>
          </ac:spMkLst>
        </pc:spChg>
        <pc:spChg chg="del">
          <ac:chgData name="Jerry Van Echelpoel" userId="b4b395a0d6d71e9b" providerId="LiveId" clId="{675D2919-CE8F-4BDB-8558-19E068A690D0}" dt="2021-04-11T19:36:54.610" v="3646" actId="478"/>
          <ac:spMkLst>
            <pc:docMk/>
            <pc:sldMk cId="776396752" sldId="526"/>
            <ac:spMk id="35" creationId="{CB614D5A-2C1E-4FCB-810D-EA10D6B92741}"/>
          </ac:spMkLst>
        </pc:spChg>
        <pc:spChg chg="del">
          <ac:chgData name="Jerry Van Echelpoel" userId="b4b395a0d6d71e9b" providerId="LiveId" clId="{675D2919-CE8F-4BDB-8558-19E068A690D0}" dt="2021-04-11T19:36:54.610" v="3646" actId="478"/>
          <ac:spMkLst>
            <pc:docMk/>
            <pc:sldMk cId="776396752" sldId="526"/>
            <ac:spMk id="36" creationId="{C494B1D8-18E0-4ED5-B977-ACC4443577AD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37" creationId="{65E5722D-013C-4919-87BD-F0D7414869A9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38" creationId="{D311A598-B972-45ED-ABF3-B81512402AB0}"/>
          </ac:spMkLst>
        </pc:spChg>
        <pc:spChg chg="del">
          <ac:chgData name="Jerry Van Echelpoel" userId="b4b395a0d6d71e9b" providerId="LiveId" clId="{675D2919-CE8F-4BDB-8558-19E068A690D0}" dt="2021-04-11T19:36:54.610" v="3646" actId="478"/>
          <ac:spMkLst>
            <pc:docMk/>
            <pc:sldMk cId="776396752" sldId="526"/>
            <ac:spMk id="39" creationId="{8069D6AF-9C99-496B-B075-F913F805EAB7}"/>
          </ac:spMkLst>
        </pc:spChg>
        <pc:spChg chg="del">
          <ac:chgData name="Jerry Van Echelpoel" userId="b4b395a0d6d71e9b" providerId="LiveId" clId="{675D2919-CE8F-4BDB-8558-19E068A690D0}" dt="2021-04-11T19:36:54.610" v="3646" actId="478"/>
          <ac:spMkLst>
            <pc:docMk/>
            <pc:sldMk cId="776396752" sldId="526"/>
            <ac:spMk id="40" creationId="{B2C25E70-B1EE-4937-AB80-22BFE4938B73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41" creationId="{1E2BEC8D-CAA2-4331-934A-1878833E3FFB}"/>
          </ac:spMkLst>
        </pc:spChg>
        <pc:spChg chg="del">
          <ac:chgData name="Jerry Van Echelpoel" userId="b4b395a0d6d71e9b" providerId="LiveId" clId="{675D2919-CE8F-4BDB-8558-19E068A690D0}" dt="2021-04-11T19:36:06.895" v="3626" actId="478"/>
          <ac:spMkLst>
            <pc:docMk/>
            <pc:sldMk cId="776396752" sldId="526"/>
            <ac:spMk id="42" creationId="{ECEFD2E8-BCB3-48D0-9AD4-F8DC836E793E}"/>
          </ac:spMkLst>
        </pc:spChg>
        <pc:spChg chg="mod">
          <ac:chgData name="Jerry Van Echelpoel" userId="b4b395a0d6d71e9b" providerId="LiveId" clId="{675D2919-CE8F-4BDB-8558-19E068A690D0}" dt="2021-04-11T19:37:13.878" v="3657"/>
          <ac:spMkLst>
            <pc:docMk/>
            <pc:sldMk cId="776396752" sldId="526"/>
            <ac:spMk id="43" creationId="{94502A9B-11B4-4914-83AE-0C55AF382112}"/>
          </ac:spMkLst>
        </pc:spChg>
        <pc:spChg chg="add del mod">
          <ac:chgData name="Jerry Van Echelpoel" userId="b4b395a0d6d71e9b" providerId="LiveId" clId="{675D2919-CE8F-4BDB-8558-19E068A690D0}" dt="2021-04-11T19:38:24.121" v="3684" actId="478"/>
          <ac:spMkLst>
            <pc:docMk/>
            <pc:sldMk cId="776396752" sldId="526"/>
            <ac:spMk id="45" creationId="{BF044F70-8B88-4F73-B272-AC451CD34A0C}"/>
          </ac:spMkLst>
        </pc:spChg>
        <pc:spChg chg="add del mod">
          <ac:chgData name="Jerry Van Echelpoel" userId="b4b395a0d6d71e9b" providerId="LiveId" clId="{675D2919-CE8F-4BDB-8558-19E068A690D0}" dt="2021-04-11T19:38:24.121" v="3684" actId="478"/>
          <ac:spMkLst>
            <pc:docMk/>
            <pc:sldMk cId="776396752" sldId="526"/>
            <ac:spMk id="47" creationId="{7049695A-5856-4415-B006-213164320810}"/>
          </ac:spMkLst>
        </pc:spChg>
        <pc:spChg chg="add del mod">
          <ac:chgData name="Jerry Van Echelpoel" userId="b4b395a0d6d71e9b" providerId="LiveId" clId="{675D2919-CE8F-4BDB-8558-19E068A690D0}" dt="2021-04-11T19:38:31.199" v="3686" actId="478"/>
          <ac:spMkLst>
            <pc:docMk/>
            <pc:sldMk cId="776396752" sldId="526"/>
            <ac:spMk id="49" creationId="{63B6EDC9-2CFE-43E9-9D89-06EBF3971986}"/>
          </ac:spMkLst>
        </pc:spChg>
        <pc:spChg chg="add del mod">
          <ac:chgData name="Jerry Van Echelpoel" userId="b4b395a0d6d71e9b" providerId="LiveId" clId="{675D2919-CE8F-4BDB-8558-19E068A690D0}" dt="2021-04-11T19:38:31.199" v="3686" actId="478"/>
          <ac:spMkLst>
            <pc:docMk/>
            <pc:sldMk cId="776396752" sldId="526"/>
            <ac:spMk id="51" creationId="{FAA31E41-BAE8-4E32-A223-1CE0E4A27532}"/>
          </ac:spMkLst>
        </pc:spChg>
      </pc:sldChg>
      <pc:sldChg chg="modSp new mod ord">
        <pc:chgData name="Jerry Van Echelpoel" userId="b4b395a0d6d71e9b" providerId="LiveId" clId="{675D2919-CE8F-4BDB-8558-19E068A690D0}" dt="2021-04-14T19:39:47.069" v="5828" actId="6549"/>
        <pc:sldMkLst>
          <pc:docMk/>
          <pc:sldMk cId="1704210939" sldId="527"/>
        </pc:sldMkLst>
        <pc:spChg chg="mod">
          <ac:chgData name="Jerry Van Echelpoel" userId="b4b395a0d6d71e9b" providerId="LiveId" clId="{675D2919-CE8F-4BDB-8558-19E068A690D0}" dt="2021-04-11T20:11:53.944" v="4051" actId="20577"/>
          <ac:spMkLst>
            <pc:docMk/>
            <pc:sldMk cId="1704210939" sldId="527"/>
            <ac:spMk id="2" creationId="{8A0322A5-B034-4AEA-A982-AEDD66B29ECF}"/>
          </ac:spMkLst>
        </pc:spChg>
        <pc:spChg chg="mod">
          <ac:chgData name="Jerry Van Echelpoel" userId="b4b395a0d6d71e9b" providerId="LiveId" clId="{675D2919-CE8F-4BDB-8558-19E068A690D0}" dt="2021-04-14T19:39:47.069" v="5828" actId="6549"/>
          <ac:spMkLst>
            <pc:docMk/>
            <pc:sldMk cId="1704210939" sldId="527"/>
            <ac:spMk id="3" creationId="{85270C96-1221-4923-AF91-C8A289141FEA}"/>
          </ac:spMkLst>
        </pc:spChg>
      </pc:sldChg>
      <pc:sldChg chg="modSp add mod">
        <pc:chgData name="Jerry Van Echelpoel" userId="b4b395a0d6d71e9b" providerId="LiveId" clId="{675D2919-CE8F-4BDB-8558-19E068A690D0}" dt="2021-04-11T19:39:09.748" v="3703" actId="20577"/>
        <pc:sldMkLst>
          <pc:docMk/>
          <pc:sldMk cId="2144284165" sldId="528"/>
        </pc:sldMkLst>
        <pc:spChg chg="mod">
          <ac:chgData name="Jerry Van Echelpoel" userId="b4b395a0d6d71e9b" providerId="LiveId" clId="{675D2919-CE8F-4BDB-8558-19E068A690D0}" dt="2021-04-11T19:39:09.748" v="3703" actId="20577"/>
          <ac:spMkLst>
            <pc:docMk/>
            <pc:sldMk cId="2144284165" sldId="528"/>
            <ac:spMk id="3" creationId="{CC804FA8-E49A-4B64-AD61-D0B1A80ED7EB}"/>
          </ac:spMkLst>
        </pc:spChg>
      </pc:sldChg>
      <pc:sldChg chg="add del">
        <pc:chgData name="Jerry Van Echelpoel" userId="b4b395a0d6d71e9b" providerId="LiveId" clId="{675D2919-CE8F-4BDB-8558-19E068A690D0}" dt="2021-04-11T21:08:40.809" v="5123" actId="47"/>
        <pc:sldMkLst>
          <pc:docMk/>
          <pc:sldMk cId="1962185846" sldId="531"/>
        </pc:sldMkLst>
      </pc:sldChg>
      <pc:sldChg chg="addSp delSp modSp add mod ord">
        <pc:chgData name="Jerry Van Echelpoel" userId="b4b395a0d6d71e9b" providerId="LiveId" clId="{675D2919-CE8F-4BDB-8558-19E068A690D0}" dt="2021-04-11T21:09:36.536" v="5145" actId="20577"/>
        <pc:sldMkLst>
          <pc:docMk/>
          <pc:sldMk cId="1710359836" sldId="532"/>
        </pc:sldMkLst>
        <pc:spChg chg="mod">
          <ac:chgData name="Jerry Van Echelpoel" userId="b4b395a0d6d71e9b" providerId="LiveId" clId="{675D2919-CE8F-4BDB-8558-19E068A690D0}" dt="2021-04-11T21:08:20.411" v="5119"/>
          <ac:spMkLst>
            <pc:docMk/>
            <pc:sldMk cId="1710359836" sldId="532"/>
            <ac:spMk id="2" creationId="{691921D0-CCA2-4E4E-B550-BBD1F1D8F9E0}"/>
          </ac:spMkLst>
        </pc:spChg>
        <pc:spChg chg="mod">
          <ac:chgData name="Jerry Van Echelpoel" userId="b4b395a0d6d71e9b" providerId="LiveId" clId="{675D2919-CE8F-4BDB-8558-19E068A690D0}" dt="2021-04-11T21:09:36.536" v="5145" actId="20577"/>
          <ac:spMkLst>
            <pc:docMk/>
            <pc:sldMk cId="1710359836" sldId="532"/>
            <ac:spMk id="3" creationId="{9ADC51E6-AEE2-42CE-A521-15F8E20D0211}"/>
          </ac:spMkLst>
        </pc:spChg>
        <pc:spChg chg="add del mod">
          <ac:chgData name="Jerry Van Echelpoel" userId="b4b395a0d6d71e9b" providerId="LiveId" clId="{675D2919-CE8F-4BDB-8558-19E068A690D0}" dt="2021-04-11T21:08:20.411" v="5119"/>
          <ac:spMkLst>
            <pc:docMk/>
            <pc:sldMk cId="1710359836" sldId="532"/>
            <ac:spMk id="4" creationId="{5401DED9-6082-4C2B-8001-98227D910B33}"/>
          </ac:spMkLst>
        </pc:spChg>
        <pc:spChg chg="add del mod">
          <ac:chgData name="Jerry Van Echelpoel" userId="b4b395a0d6d71e9b" providerId="LiveId" clId="{675D2919-CE8F-4BDB-8558-19E068A690D0}" dt="2021-04-11T21:08:20.411" v="5119"/>
          <ac:spMkLst>
            <pc:docMk/>
            <pc:sldMk cId="1710359836" sldId="532"/>
            <ac:spMk id="5" creationId="{9BD626F4-F715-4F0D-ACA9-CB8ADA00F4D6}"/>
          </ac:spMkLst>
        </pc:spChg>
      </pc:sldChg>
      <pc:sldChg chg="add del">
        <pc:chgData name="Jerry Van Echelpoel" userId="b4b395a0d6d71e9b" providerId="LiveId" clId="{675D2919-CE8F-4BDB-8558-19E068A690D0}" dt="2021-04-11T21:08:42.373" v="5124" actId="47"/>
        <pc:sldMkLst>
          <pc:docMk/>
          <pc:sldMk cId="2650576115" sldId="533"/>
        </pc:sldMkLst>
      </pc:sldChg>
      <pc:sldChg chg="modSp add mod">
        <pc:chgData name="Jerry Van Echelpoel" userId="b4b395a0d6d71e9b" providerId="LiveId" clId="{675D2919-CE8F-4BDB-8558-19E068A690D0}" dt="2021-04-11T21:09:08.532" v="5129" actId="20577"/>
        <pc:sldMkLst>
          <pc:docMk/>
          <pc:sldMk cId="2430338527" sldId="534"/>
        </pc:sldMkLst>
        <pc:spChg chg="mod">
          <ac:chgData name="Jerry Van Echelpoel" userId="b4b395a0d6d71e9b" providerId="LiveId" clId="{675D2919-CE8F-4BDB-8558-19E068A690D0}" dt="2021-04-11T21:09:08.532" v="5129" actId="20577"/>
          <ac:spMkLst>
            <pc:docMk/>
            <pc:sldMk cId="2430338527" sldId="534"/>
            <ac:spMk id="2" creationId="{D67FB370-B7DE-4FBA-A1B3-7D270C49A3CF}"/>
          </ac:spMkLst>
        </pc:spChg>
      </pc:sldChg>
      <pc:sldChg chg="add ord">
        <pc:chgData name="Jerry Van Echelpoel" userId="b4b395a0d6d71e9b" providerId="LiveId" clId="{675D2919-CE8F-4BDB-8558-19E068A690D0}" dt="2021-04-11T21:09:27.657" v="5131"/>
        <pc:sldMkLst>
          <pc:docMk/>
          <pc:sldMk cId="1939419800" sldId="535"/>
        </pc:sldMkLst>
      </pc:sldChg>
      <pc:sldChg chg="modSp new mod ord">
        <pc:chgData name="Jerry Van Echelpoel" userId="b4b395a0d6d71e9b" providerId="LiveId" clId="{675D2919-CE8F-4BDB-8558-19E068A690D0}" dt="2021-04-11T20:59:24.144" v="4919"/>
        <pc:sldMkLst>
          <pc:docMk/>
          <pc:sldMk cId="1667654782" sldId="536"/>
        </pc:sldMkLst>
        <pc:spChg chg="mod">
          <ac:chgData name="Jerry Van Echelpoel" userId="b4b395a0d6d71e9b" providerId="LiveId" clId="{675D2919-CE8F-4BDB-8558-19E068A690D0}" dt="2021-04-11T19:54:19.058" v="3850" actId="20577"/>
          <ac:spMkLst>
            <pc:docMk/>
            <pc:sldMk cId="1667654782" sldId="536"/>
            <ac:spMk id="2" creationId="{B78F95EC-F4BE-4C30-ABF0-0BD7C6831C7F}"/>
          </ac:spMkLst>
        </pc:spChg>
        <pc:spChg chg="mod">
          <ac:chgData name="Jerry Van Echelpoel" userId="b4b395a0d6d71e9b" providerId="LiveId" clId="{675D2919-CE8F-4BDB-8558-19E068A690D0}" dt="2021-04-11T20:59:24.144" v="4919"/>
          <ac:spMkLst>
            <pc:docMk/>
            <pc:sldMk cId="1667654782" sldId="536"/>
            <ac:spMk id="3" creationId="{C52406AF-B0A8-476B-A413-D02B2FEC6B23}"/>
          </ac:spMkLst>
        </pc:spChg>
      </pc:sldChg>
      <pc:sldChg chg="modSp new mod">
        <pc:chgData name="Jerry Van Echelpoel" userId="b4b395a0d6d71e9b" providerId="LiveId" clId="{675D2919-CE8F-4BDB-8558-19E068A690D0}" dt="2021-04-11T20:57:10.887" v="4893" actId="20577"/>
        <pc:sldMkLst>
          <pc:docMk/>
          <pc:sldMk cId="1884099379" sldId="537"/>
        </pc:sldMkLst>
        <pc:spChg chg="mod">
          <ac:chgData name="Jerry Van Echelpoel" userId="b4b395a0d6d71e9b" providerId="LiveId" clId="{675D2919-CE8F-4BDB-8558-19E068A690D0}" dt="2021-04-11T20:57:10.887" v="4893" actId="20577"/>
          <ac:spMkLst>
            <pc:docMk/>
            <pc:sldMk cId="1884099379" sldId="537"/>
            <ac:spMk id="2" creationId="{F97A47EC-1D43-4595-ADF7-039ECA262EE5}"/>
          </ac:spMkLst>
        </pc:spChg>
        <pc:spChg chg="mod">
          <ac:chgData name="Jerry Van Echelpoel" userId="b4b395a0d6d71e9b" providerId="LiveId" clId="{675D2919-CE8F-4BDB-8558-19E068A690D0}" dt="2021-04-11T20:25:04.046" v="4187" actId="20577"/>
          <ac:spMkLst>
            <pc:docMk/>
            <pc:sldMk cId="1884099379" sldId="537"/>
            <ac:spMk id="3" creationId="{EBFE6DB8-8610-4890-B034-E7CF51DAC971}"/>
          </ac:spMkLst>
        </pc:spChg>
      </pc:sldChg>
      <pc:sldChg chg="modSp add mod">
        <pc:chgData name="Jerry Van Echelpoel" userId="b4b395a0d6d71e9b" providerId="LiveId" clId="{675D2919-CE8F-4BDB-8558-19E068A690D0}" dt="2021-04-14T20:04:23.545" v="5978"/>
        <pc:sldMkLst>
          <pc:docMk/>
          <pc:sldMk cId="3918303607" sldId="538"/>
        </pc:sldMkLst>
        <pc:spChg chg="mod">
          <ac:chgData name="Jerry Van Echelpoel" userId="b4b395a0d6d71e9b" providerId="LiveId" clId="{675D2919-CE8F-4BDB-8558-19E068A690D0}" dt="2021-04-11T20:11:49.316" v="4050" actId="20577"/>
          <ac:spMkLst>
            <pc:docMk/>
            <pc:sldMk cId="3918303607" sldId="538"/>
            <ac:spMk id="2" creationId="{8A0322A5-B034-4AEA-A982-AEDD66B29ECF}"/>
          </ac:spMkLst>
        </pc:spChg>
        <pc:spChg chg="mod">
          <ac:chgData name="Jerry Van Echelpoel" userId="b4b395a0d6d71e9b" providerId="LiveId" clId="{675D2919-CE8F-4BDB-8558-19E068A690D0}" dt="2021-04-14T20:04:23.545" v="5978"/>
          <ac:spMkLst>
            <pc:docMk/>
            <pc:sldMk cId="3918303607" sldId="538"/>
            <ac:spMk id="3" creationId="{85270C96-1221-4923-AF91-C8A289141FEA}"/>
          </ac:spMkLst>
        </pc:spChg>
      </pc:sldChg>
      <pc:sldChg chg="addSp delSp modSp new mod">
        <pc:chgData name="Jerry Van Echelpoel" userId="b4b395a0d6d71e9b" providerId="LiveId" clId="{675D2919-CE8F-4BDB-8558-19E068A690D0}" dt="2021-04-15T16:06:39.794" v="6285" actId="1076"/>
        <pc:sldMkLst>
          <pc:docMk/>
          <pc:sldMk cId="651469609" sldId="539"/>
        </pc:sldMkLst>
        <pc:spChg chg="del">
          <ac:chgData name="Jerry Van Echelpoel" userId="b4b395a0d6d71e9b" providerId="LiveId" clId="{675D2919-CE8F-4BDB-8558-19E068A690D0}" dt="2021-04-11T20:24:34.473" v="4147"/>
          <ac:spMkLst>
            <pc:docMk/>
            <pc:sldMk cId="651469609" sldId="539"/>
            <ac:spMk id="2" creationId="{66601A7A-429E-46E0-BB00-F5765F65D913}"/>
          </ac:spMkLst>
        </pc:spChg>
        <pc:spChg chg="add mod">
          <ac:chgData name="Jerry Van Echelpoel" userId="b4b395a0d6d71e9b" providerId="LiveId" clId="{675D2919-CE8F-4BDB-8558-19E068A690D0}" dt="2021-04-15T16:06:39.794" v="6285" actId="1076"/>
          <ac:spMkLst>
            <pc:docMk/>
            <pc:sldMk cId="651469609" sldId="539"/>
            <ac:spMk id="2" creationId="{A1AE93EA-7021-41AB-B42B-A3BA9877B963}"/>
          </ac:spMkLst>
        </pc:spChg>
        <pc:spChg chg="del">
          <ac:chgData name="Jerry Van Echelpoel" userId="b4b395a0d6d71e9b" providerId="LiveId" clId="{675D2919-CE8F-4BDB-8558-19E068A690D0}" dt="2021-04-11T20:24:34.473" v="4147"/>
          <ac:spMkLst>
            <pc:docMk/>
            <pc:sldMk cId="651469609" sldId="539"/>
            <ac:spMk id="3" creationId="{46A0A5DC-FEF2-4646-B03E-410A3D0F65A0}"/>
          </ac:spMkLst>
        </pc:spChg>
        <pc:spChg chg="del">
          <ac:chgData name="Jerry Van Echelpoel" userId="b4b395a0d6d71e9b" providerId="LiveId" clId="{675D2919-CE8F-4BDB-8558-19E068A690D0}" dt="2021-04-11T20:24:34.473" v="4147"/>
          <ac:spMkLst>
            <pc:docMk/>
            <pc:sldMk cId="651469609" sldId="539"/>
            <ac:spMk id="4" creationId="{1FFABE0E-1DAA-4CD8-AF1F-3550BBEC63A2}"/>
          </ac:spMkLst>
        </pc:spChg>
        <pc:spChg chg="add mod">
          <ac:chgData name="Jerry Van Echelpoel" userId="b4b395a0d6d71e9b" providerId="LiveId" clId="{675D2919-CE8F-4BDB-8558-19E068A690D0}" dt="2021-04-11T21:12:40.501" v="5146"/>
          <ac:spMkLst>
            <pc:docMk/>
            <pc:sldMk cId="651469609" sldId="539"/>
            <ac:spMk id="5" creationId="{834A22D7-342E-4895-B55D-82F5546B41E9}"/>
          </ac:spMkLst>
        </pc:spChg>
        <pc:spChg chg="add del mod">
          <ac:chgData name="Jerry Van Echelpoel" userId="b4b395a0d6d71e9b" providerId="LiveId" clId="{675D2919-CE8F-4BDB-8558-19E068A690D0}" dt="2021-04-11T21:22:28.731" v="5231" actId="478"/>
          <ac:spMkLst>
            <pc:docMk/>
            <pc:sldMk cId="651469609" sldId="539"/>
            <ac:spMk id="6" creationId="{E5DA1385-61F8-45CB-8780-5F7110173043}"/>
          </ac:spMkLst>
        </pc:spChg>
        <pc:picChg chg="add mod">
          <ac:chgData name="Jerry Van Echelpoel" userId="b4b395a0d6d71e9b" providerId="LiveId" clId="{675D2919-CE8F-4BDB-8558-19E068A690D0}" dt="2021-04-15T16:06:13.837" v="6281" actId="1076"/>
          <ac:picMkLst>
            <pc:docMk/>
            <pc:sldMk cId="651469609" sldId="539"/>
            <ac:picMk id="3074" creationId="{885475C8-58CE-491D-ACF6-4CF77C905081}"/>
          </ac:picMkLst>
        </pc:picChg>
      </pc:sldChg>
      <pc:sldChg chg="addSp modSp add mod">
        <pc:chgData name="Jerry Van Echelpoel" userId="b4b395a0d6d71e9b" providerId="LiveId" clId="{675D2919-CE8F-4BDB-8558-19E068A690D0}" dt="2021-04-11T20:57:55.072" v="4914" actId="1035"/>
        <pc:sldMkLst>
          <pc:docMk/>
          <pc:sldMk cId="484766843" sldId="540"/>
        </pc:sldMkLst>
        <pc:spChg chg="mod">
          <ac:chgData name="Jerry Van Echelpoel" userId="b4b395a0d6d71e9b" providerId="LiveId" clId="{675D2919-CE8F-4BDB-8558-19E068A690D0}" dt="2021-04-11T20:57:16.127" v="4896" actId="20577"/>
          <ac:spMkLst>
            <pc:docMk/>
            <pc:sldMk cId="484766843" sldId="540"/>
            <ac:spMk id="2" creationId="{F97A47EC-1D43-4595-ADF7-039ECA262EE5}"/>
          </ac:spMkLst>
        </pc:spChg>
        <pc:spChg chg="mod">
          <ac:chgData name="Jerry Van Echelpoel" userId="b4b395a0d6d71e9b" providerId="LiveId" clId="{675D2919-CE8F-4BDB-8558-19E068A690D0}" dt="2021-04-11T20:57:50.279" v="4899" actId="20577"/>
          <ac:spMkLst>
            <pc:docMk/>
            <pc:sldMk cId="484766843" sldId="540"/>
            <ac:spMk id="3" creationId="{EBFE6DB8-8610-4890-B034-E7CF51DAC971}"/>
          </ac:spMkLst>
        </pc:spChg>
        <pc:picChg chg="add mod">
          <ac:chgData name="Jerry Van Echelpoel" userId="b4b395a0d6d71e9b" providerId="LiveId" clId="{675D2919-CE8F-4BDB-8558-19E068A690D0}" dt="2021-04-11T20:57:55.072" v="4914" actId="1035"/>
          <ac:picMkLst>
            <pc:docMk/>
            <pc:sldMk cId="484766843" sldId="540"/>
            <ac:picMk id="4" creationId="{F7CA3CC8-D585-4387-83AA-D4718D89A815}"/>
          </ac:picMkLst>
        </pc:picChg>
      </pc:sldChg>
      <pc:sldChg chg="addSp delSp modSp new mod">
        <pc:chgData name="Jerry Van Echelpoel" userId="b4b395a0d6d71e9b" providerId="LiveId" clId="{675D2919-CE8F-4BDB-8558-19E068A690D0}" dt="2021-04-11T20:54:13.064" v="4886" actId="20577"/>
        <pc:sldMkLst>
          <pc:docMk/>
          <pc:sldMk cId="314457100" sldId="541"/>
        </pc:sldMkLst>
        <pc:spChg chg="mod">
          <ac:chgData name="Jerry Van Echelpoel" userId="b4b395a0d6d71e9b" providerId="LiveId" clId="{675D2919-CE8F-4BDB-8558-19E068A690D0}" dt="2021-04-11T20:51:15.790" v="4710"/>
          <ac:spMkLst>
            <pc:docMk/>
            <pc:sldMk cId="314457100" sldId="541"/>
            <ac:spMk id="2" creationId="{F0E66536-B999-4C2A-8A74-B88C569E322A}"/>
          </ac:spMkLst>
        </pc:spChg>
        <pc:spChg chg="mod">
          <ac:chgData name="Jerry Van Echelpoel" userId="b4b395a0d6d71e9b" providerId="LiveId" clId="{675D2919-CE8F-4BDB-8558-19E068A690D0}" dt="2021-04-11T20:54:13.064" v="4886" actId="20577"/>
          <ac:spMkLst>
            <pc:docMk/>
            <pc:sldMk cId="314457100" sldId="541"/>
            <ac:spMk id="3" creationId="{B0039206-30D9-4EE4-ABA1-73476DABA81A}"/>
          </ac:spMkLst>
        </pc:spChg>
        <pc:spChg chg="add del mod">
          <ac:chgData name="Jerry Van Echelpoel" userId="b4b395a0d6d71e9b" providerId="LiveId" clId="{675D2919-CE8F-4BDB-8558-19E068A690D0}" dt="2021-04-11T20:51:15.790" v="4710"/>
          <ac:spMkLst>
            <pc:docMk/>
            <pc:sldMk cId="314457100" sldId="541"/>
            <ac:spMk id="4" creationId="{21F12B57-5E5F-4143-9B02-8941545DE5B2}"/>
          </ac:spMkLst>
        </pc:spChg>
        <pc:spChg chg="add del mod">
          <ac:chgData name="Jerry Van Echelpoel" userId="b4b395a0d6d71e9b" providerId="LiveId" clId="{675D2919-CE8F-4BDB-8558-19E068A690D0}" dt="2021-04-11T20:51:15.790" v="4710"/>
          <ac:spMkLst>
            <pc:docMk/>
            <pc:sldMk cId="314457100" sldId="541"/>
            <ac:spMk id="5" creationId="{440E750A-F0EF-4C37-9161-4D57BBCAF509}"/>
          </ac:spMkLst>
        </pc:spChg>
      </pc:sldChg>
      <pc:sldChg chg="modSp new mod">
        <pc:chgData name="Jerry Van Echelpoel" userId="b4b395a0d6d71e9b" providerId="LiveId" clId="{675D2919-CE8F-4BDB-8558-19E068A690D0}" dt="2021-04-11T21:05:02.706" v="5005" actId="20577"/>
        <pc:sldMkLst>
          <pc:docMk/>
          <pc:sldMk cId="122405529" sldId="542"/>
        </pc:sldMkLst>
        <pc:spChg chg="mod">
          <ac:chgData name="Jerry Van Echelpoel" userId="b4b395a0d6d71e9b" providerId="LiveId" clId="{675D2919-CE8F-4BDB-8558-19E068A690D0}" dt="2021-04-11T21:00:03.803" v="4926" actId="20577"/>
          <ac:spMkLst>
            <pc:docMk/>
            <pc:sldMk cId="122405529" sldId="542"/>
            <ac:spMk id="2" creationId="{D8023515-676A-4EA7-83BB-96F75C2AC5FB}"/>
          </ac:spMkLst>
        </pc:spChg>
        <pc:spChg chg="mod">
          <ac:chgData name="Jerry Van Echelpoel" userId="b4b395a0d6d71e9b" providerId="LiveId" clId="{675D2919-CE8F-4BDB-8558-19E068A690D0}" dt="2021-04-11T21:05:02.706" v="5005" actId="20577"/>
          <ac:spMkLst>
            <pc:docMk/>
            <pc:sldMk cId="122405529" sldId="542"/>
            <ac:spMk id="3" creationId="{9F05C839-1A8C-4D14-94E1-4AF2CCB3227C}"/>
          </ac:spMkLst>
        </pc:spChg>
      </pc:sldChg>
      <pc:sldChg chg="modSp add mod">
        <pc:chgData name="Jerry Van Echelpoel" userId="b4b395a0d6d71e9b" providerId="LiveId" clId="{675D2919-CE8F-4BDB-8558-19E068A690D0}" dt="2021-04-11T21:08:35.215" v="5122" actId="20577"/>
        <pc:sldMkLst>
          <pc:docMk/>
          <pc:sldMk cId="2620748162" sldId="543"/>
        </pc:sldMkLst>
        <pc:spChg chg="mod">
          <ac:chgData name="Jerry Van Echelpoel" userId="b4b395a0d6d71e9b" providerId="LiveId" clId="{675D2919-CE8F-4BDB-8558-19E068A690D0}" dt="2021-04-11T21:08:35.215" v="5122" actId="20577"/>
          <ac:spMkLst>
            <pc:docMk/>
            <pc:sldMk cId="2620748162" sldId="543"/>
            <ac:spMk id="2" creationId="{691921D0-CCA2-4E4E-B550-BBD1F1D8F9E0}"/>
          </ac:spMkLst>
        </pc:spChg>
        <pc:spChg chg="mod">
          <ac:chgData name="Jerry Van Echelpoel" userId="b4b395a0d6d71e9b" providerId="LiveId" clId="{675D2919-CE8F-4BDB-8558-19E068A690D0}" dt="2021-04-11T21:08:08.623" v="5103" actId="14"/>
          <ac:spMkLst>
            <pc:docMk/>
            <pc:sldMk cId="2620748162" sldId="543"/>
            <ac:spMk id="3" creationId="{9ADC51E6-AEE2-42CE-A521-15F8E20D0211}"/>
          </ac:spMkLst>
        </pc:spChg>
      </pc:sldChg>
      <pc:sldChg chg="modSp new mod">
        <pc:chgData name="Jerry Van Echelpoel" userId="b4b395a0d6d71e9b" providerId="LiveId" clId="{675D2919-CE8F-4BDB-8558-19E068A690D0}" dt="2021-04-14T20:23:24.461" v="6205" actId="113"/>
        <pc:sldMkLst>
          <pc:docMk/>
          <pc:sldMk cId="586726336" sldId="544"/>
        </pc:sldMkLst>
        <pc:spChg chg="mod">
          <ac:chgData name="Jerry Van Echelpoel" userId="b4b395a0d6d71e9b" providerId="LiveId" clId="{675D2919-CE8F-4BDB-8558-19E068A690D0}" dt="2021-04-11T21:24:42.833" v="5253" actId="20577"/>
          <ac:spMkLst>
            <pc:docMk/>
            <pc:sldMk cId="586726336" sldId="544"/>
            <ac:spMk id="2" creationId="{B071D9FC-6CFB-4667-BDA9-31033B7CD769}"/>
          </ac:spMkLst>
        </pc:spChg>
        <pc:spChg chg="mod">
          <ac:chgData name="Jerry Van Echelpoel" userId="b4b395a0d6d71e9b" providerId="LiveId" clId="{675D2919-CE8F-4BDB-8558-19E068A690D0}" dt="2021-04-14T20:23:24.461" v="6205" actId="113"/>
          <ac:spMkLst>
            <pc:docMk/>
            <pc:sldMk cId="586726336" sldId="544"/>
            <ac:spMk id="3" creationId="{FF940F47-E7D9-4235-987F-0FFA55829417}"/>
          </ac:spMkLst>
        </pc:spChg>
      </pc:sldChg>
      <pc:sldChg chg="addSp modSp new">
        <pc:chgData name="Jerry Van Echelpoel" userId="b4b395a0d6d71e9b" providerId="LiveId" clId="{675D2919-CE8F-4BDB-8558-19E068A690D0}" dt="2021-04-11T21:37:35.828" v="5422"/>
        <pc:sldMkLst>
          <pc:docMk/>
          <pc:sldMk cId="1438220175" sldId="545"/>
        </pc:sldMkLst>
        <pc:picChg chg="add mod">
          <ac:chgData name="Jerry Van Echelpoel" userId="b4b395a0d6d71e9b" providerId="LiveId" clId="{675D2919-CE8F-4BDB-8558-19E068A690D0}" dt="2021-04-11T21:37:35.828" v="5422"/>
          <ac:picMkLst>
            <pc:docMk/>
            <pc:sldMk cId="1438220175" sldId="545"/>
            <ac:picMk id="2" creationId="{E9F6BB9B-4A87-4E5A-B58A-62F140A8549A}"/>
          </ac:picMkLst>
        </pc:picChg>
      </pc:sldChg>
      <pc:sldChg chg="addSp delSp modSp add mod ord">
        <pc:chgData name="Jerry Van Echelpoel" userId="b4b395a0d6d71e9b" providerId="LiveId" clId="{675D2919-CE8F-4BDB-8558-19E068A690D0}" dt="2021-04-14T15:46:34.906" v="5582" actId="20577"/>
        <pc:sldMkLst>
          <pc:docMk/>
          <pc:sldMk cId="2546351814" sldId="546"/>
        </pc:sldMkLst>
        <pc:spChg chg="mod">
          <ac:chgData name="Jerry Van Echelpoel" userId="b4b395a0d6d71e9b" providerId="LiveId" clId="{675D2919-CE8F-4BDB-8558-19E068A690D0}" dt="2021-04-14T15:46:34.906" v="5582" actId="20577"/>
          <ac:spMkLst>
            <pc:docMk/>
            <pc:sldMk cId="2546351814" sldId="546"/>
            <ac:spMk id="4" creationId="{DB4628E9-4F0D-4777-BB09-2B9617A353E8}"/>
          </ac:spMkLst>
        </pc:spChg>
        <pc:picChg chg="add mod">
          <ac:chgData name="Jerry Van Echelpoel" userId="b4b395a0d6d71e9b" providerId="LiveId" clId="{675D2919-CE8F-4BDB-8558-19E068A690D0}" dt="2021-04-14T15:46:12.467" v="5575" actId="1076"/>
          <ac:picMkLst>
            <pc:docMk/>
            <pc:sldMk cId="2546351814" sldId="546"/>
            <ac:picMk id="2" creationId="{A6C7AE7D-6AA9-4264-988E-9839BC30D050}"/>
          </ac:picMkLst>
        </pc:picChg>
        <pc:picChg chg="del">
          <ac:chgData name="Jerry Van Echelpoel" userId="b4b395a0d6d71e9b" providerId="LiveId" clId="{675D2919-CE8F-4BDB-8558-19E068A690D0}" dt="2021-04-14T15:42:27.499" v="5552" actId="478"/>
          <ac:picMkLst>
            <pc:docMk/>
            <pc:sldMk cId="2546351814" sldId="546"/>
            <ac:picMk id="5" creationId="{845C4356-9010-4177-AEB9-134181FB03A5}"/>
          </ac:picMkLst>
        </pc:picChg>
        <pc:picChg chg="del">
          <ac:chgData name="Jerry Van Echelpoel" userId="b4b395a0d6d71e9b" providerId="LiveId" clId="{675D2919-CE8F-4BDB-8558-19E068A690D0}" dt="2021-04-14T15:42:27.499" v="5552" actId="478"/>
          <ac:picMkLst>
            <pc:docMk/>
            <pc:sldMk cId="2546351814" sldId="546"/>
            <ac:picMk id="6" creationId="{06FC2CD2-AA75-400D-B16B-CFDC3AEFB05B}"/>
          </ac:picMkLst>
        </pc:picChg>
      </pc:sldChg>
      <pc:sldChg chg="add del">
        <pc:chgData name="Jerry Van Echelpoel" userId="b4b395a0d6d71e9b" providerId="LiveId" clId="{675D2919-CE8F-4BDB-8558-19E068A690D0}" dt="2021-04-14T15:43:24.544" v="5554"/>
        <pc:sldMkLst>
          <pc:docMk/>
          <pc:sldMk cId="850212097" sldId="547"/>
        </pc:sldMkLst>
      </pc:sldChg>
      <pc:sldChg chg="addSp delSp modSp add mod">
        <pc:chgData name="Jerry Van Echelpoel" userId="b4b395a0d6d71e9b" providerId="LiveId" clId="{675D2919-CE8F-4BDB-8558-19E068A690D0}" dt="2021-04-14T15:46:45.322" v="5586" actId="20577"/>
        <pc:sldMkLst>
          <pc:docMk/>
          <pc:sldMk cId="2097084617" sldId="547"/>
        </pc:sldMkLst>
        <pc:spChg chg="mod">
          <ac:chgData name="Jerry Van Echelpoel" userId="b4b395a0d6d71e9b" providerId="LiveId" clId="{675D2919-CE8F-4BDB-8558-19E068A690D0}" dt="2021-04-14T15:46:45.322" v="5586" actId="20577"/>
          <ac:spMkLst>
            <pc:docMk/>
            <pc:sldMk cId="2097084617" sldId="547"/>
            <ac:spMk id="4" creationId="{DB4628E9-4F0D-4777-BB09-2B9617A353E8}"/>
          </ac:spMkLst>
        </pc:spChg>
        <pc:picChg chg="del">
          <ac:chgData name="Jerry Van Echelpoel" userId="b4b395a0d6d71e9b" providerId="LiveId" clId="{675D2919-CE8F-4BDB-8558-19E068A690D0}" dt="2021-04-14T15:45:11.854" v="5569" actId="478"/>
          <ac:picMkLst>
            <pc:docMk/>
            <pc:sldMk cId="2097084617" sldId="547"/>
            <ac:picMk id="2" creationId="{A6C7AE7D-6AA9-4264-988E-9839BC30D050}"/>
          </ac:picMkLst>
        </pc:picChg>
        <pc:picChg chg="add mod">
          <ac:chgData name="Jerry Van Echelpoel" userId="b4b395a0d6d71e9b" providerId="LiveId" clId="{675D2919-CE8F-4BDB-8558-19E068A690D0}" dt="2021-04-14T15:46:21.068" v="5576" actId="1076"/>
          <ac:picMkLst>
            <pc:docMk/>
            <pc:sldMk cId="2097084617" sldId="547"/>
            <ac:picMk id="3" creationId="{E64522CF-BFB6-43ED-BD63-F4AA9F489997}"/>
          </ac:picMkLst>
        </pc:picChg>
      </pc:sldChg>
      <pc:sldChg chg="addSp delSp modSp add mod">
        <pc:chgData name="Jerry Van Echelpoel" userId="b4b395a0d6d71e9b" providerId="LiveId" clId="{675D2919-CE8F-4BDB-8558-19E068A690D0}" dt="2021-04-14T15:55:18.909" v="5740" actId="20577"/>
        <pc:sldMkLst>
          <pc:docMk/>
          <pc:sldMk cId="1307388355" sldId="548"/>
        </pc:sldMkLst>
        <pc:spChg chg="mod">
          <ac:chgData name="Jerry Van Echelpoel" userId="b4b395a0d6d71e9b" providerId="LiveId" clId="{675D2919-CE8F-4BDB-8558-19E068A690D0}" dt="2021-04-14T15:55:18.909" v="5740" actId="20577"/>
          <ac:spMkLst>
            <pc:docMk/>
            <pc:sldMk cId="1307388355" sldId="548"/>
            <ac:spMk id="4" creationId="{DB4628E9-4F0D-4777-BB09-2B9617A353E8}"/>
          </ac:spMkLst>
        </pc:spChg>
        <pc:picChg chg="add mod">
          <ac:chgData name="Jerry Van Echelpoel" userId="b4b395a0d6d71e9b" providerId="LiveId" clId="{675D2919-CE8F-4BDB-8558-19E068A690D0}" dt="2021-04-14T15:48:33.688" v="5612" actId="1036"/>
          <ac:picMkLst>
            <pc:docMk/>
            <pc:sldMk cId="1307388355" sldId="548"/>
            <ac:picMk id="2" creationId="{904BB2F8-C90F-421B-8EBD-03477B67DBA9}"/>
          </ac:picMkLst>
        </pc:picChg>
        <pc:picChg chg="del">
          <ac:chgData name="Jerry Van Echelpoel" userId="b4b395a0d6d71e9b" providerId="LiveId" clId="{675D2919-CE8F-4BDB-8558-19E068A690D0}" dt="2021-04-14T15:46:29.991" v="5578" actId="478"/>
          <ac:picMkLst>
            <pc:docMk/>
            <pc:sldMk cId="1307388355" sldId="548"/>
            <ac:picMk id="3" creationId="{E64522CF-BFB6-43ED-BD63-F4AA9F489997}"/>
          </ac:picMkLst>
        </pc:picChg>
        <pc:picChg chg="add mod">
          <ac:chgData name="Jerry Van Echelpoel" userId="b4b395a0d6d71e9b" providerId="LiveId" clId="{675D2919-CE8F-4BDB-8558-19E068A690D0}" dt="2021-04-14T15:48:33.688" v="5612" actId="1036"/>
          <ac:picMkLst>
            <pc:docMk/>
            <pc:sldMk cId="1307388355" sldId="548"/>
            <ac:picMk id="5" creationId="{950EE8BC-5217-4B1D-B1DF-5B14BFAB993E}"/>
          </ac:picMkLst>
        </pc:picChg>
      </pc:sldChg>
      <pc:sldChg chg="new">
        <pc:chgData name="Jerry Van Echelpoel" userId="b4b395a0d6d71e9b" providerId="LiveId" clId="{675D2919-CE8F-4BDB-8558-19E068A690D0}" dt="2021-04-14T19:15:01.872" v="5741" actId="680"/>
        <pc:sldMkLst>
          <pc:docMk/>
          <pc:sldMk cId="1350620873" sldId="549"/>
        </pc:sldMkLst>
      </pc:sldChg>
      <pc:sldChg chg="delSp modSp add mod ord">
        <pc:chgData name="Jerry Van Echelpoel" userId="b4b395a0d6d71e9b" providerId="LiveId" clId="{675D2919-CE8F-4BDB-8558-19E068A690D0}" dt="2021-04-15T16:01:04.364" v="6249"/>
        <pc:sldMkLst>
          <pc:docMk/>
          <pc:sldMk cId="2385994171" sldId="550"/>
        </pc:sldMkLst>
        <pc:spChg chg="mod">
          <ac:chgData name="Jerry Van Echelpoel" userId="b4b395a0d6d71e9b" providerId="LiveId" clId="{675D2919-CE8F-4BDB-8558-19E068A690D0}" dt="2021-04-14T20:17:07.425" v="6033" actId="20577"/>
          <ac:spMkLst>
            <pc:docMk/>
            <pc:sldMk cId="2385994171" sldId="550"/>
            <ac:spMk id="3" creationId="{705A9686-FD6F-4DE4-9497-FCA4A82B929E}"/>
          </ac:spMkLst>
        </pc:spChg>
        <pc:spChg chg="del">
          <ac:chgData name="Jerry Van Echelpoel" userId="b4b395a0d6d71e9b" providerId="LiveId" clId="{675D2919-CE8F-4BDB-8558-19E068A690D0}" dt="2021-04-14T20:10:40.181" v="5991" actId="478"/>
          <ac:spMkLst>
            <pc:docMk/>
            <pc:sldMk cId="2385994171" sldId="550"/>
            <ac:spMk id="4" creationId="{AA9FAE4C-93EE-47D6-A32E-B5E0900CA363}"/>
          </ac:spMkLst>
        </pc:spChg>
      </pc:sldChg>
      <pc:sldChg chg="addSp modSp new mod">
        <pc:chgData name="Jerry Van Echelpoel" userId="b4b395a0d6d71e9b" providerId="LiveId" clId="{675D2919-CE8F-4BDB-8558-19E068A690D0}" dt="2021-04-15T16:02:48.418" v="6279" actId="20577"/>
        <pc:sldMkLst>
          <pc:docMk/>
          <pc:sldMk cId="2692158932" sldId="551"/>
        </pc:sldMkLst>
        <pc:spChg chg="mod">
          <ac:chgData name="Jerry Van Echelpoel" userId="b4b395a0d6d71e9b" providerId="LiveId" clId="{675D2919-CE8F-4BDB-8558-19E068A690D0}" dt="2021-04-15T16:02:48.418" v="6279" actId="20577"/>
          <ac:spMkLst>
            <pc:docMk/>
            <pc:sldMk cId="2692158932" sldId="551"/>
            <ac:spMk id="2" creationId="{AAFBE303-FC92-4A32-A5B8-7B40A692E563}"/>
          </ac:spMkLst>
        </pc:spChg>
        <pc:picChg chg="add mod">
          <ac:chgData name="Jerry Van Echelpoel" userId="b4b395a0d6d71e9b" providerId="LiveId" clId="{675D2919-CE8F-4BDB-8558-19E068A690D0}" dt="2021-04-15T16:02:19.609" v="6253" actId="1076"/>
          <ac:picMkLst>
            <pc:docMk/>
            <pc:sldMk cId="2692158932" sldId="551"/>
            <ac:picMk id="1026" creationId="{91F9ABA9-667D-4D50-8158-86631495E6E0}"/>
          </ac:picMkLst>
        </pc:picChg>
      </pc:sldChg>
      <pc:sldChg chg="add del">
        <pc:chgData name="Jerry Van Echelpoel" userId="b4b395a0d6d71e9b" providerId="LiveId" clId="{675D2919-CE8F-4BDB-8558-19E068A690D0}" dt="2021-04-15T16:00:36.552" v="6207" actId="47"/>
        <pc:sldMkLst>
          <pc:docMk/>
          <pc:sldMk cId="3451563225" sldId="5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6C24C3-F139-49E3-B069-61C3FA3AA3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204E8-78A2-4CF2-A4AA-BFBD06F563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2F402-0859-4E8A-B0F4-D7F367FAD6FF}" type="datetimeFigureOut">
              <a:rPr lang="en-US" smtClean="0">
                <a:latin typeface="Verdana" panose="020B0604030504040204" pitchFamily="34" charset="0"/>
              </a:rPr>
              <a:t>4/15/2021</a:t>
            </a:fld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3328B-61CE-4134-ABE8-F97CB812E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428AA-A79F-4111-BE28-F11ED24AD3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4D7A9-88BA-4A32-BAB9-2E411D60C92D}" type="slidenum">
              <a:rPr lang="en-US" smtClean="0">
                <a:latin typeface="Verdana" panose="020B0604030504040204" pitchFamily="34" charset="0"/>
              </a:rPr>
              <a:t>‹#›</a:t>
            </a:fld>
            <a:endParaRPr 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43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78A1F466-B7C4-4557-B60F-A84D555FAD1B}" type="datetimeFigureOut">
              <a:rPr lang="fr-FR" smtClean="0"/>
              <a:pPr/>
              <a:t>15/04/2021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7FE9A1F5-4A2A-448C-ABA7-4ABB92791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66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BD646-3D03-467F-9EB9-C5EE485973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0" y="1930503"/>
            <a:ext cx="5486397" cy="18591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2438400" y="4774690"/>
            <a:ext cx="11379200" cy="86092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55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14427187" y="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1534160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0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ub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5600" y="1828800"/>
            <a:ext cx="9144000" cy="4572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9855200" y="9143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713066" y="6400800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14427200" y="5486400"/>
            <a:ext cx="1825625" cy="1827530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ADEE9BA-A3D6-4EE7-B523-DF2F32495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21575" y="644240"/>
            <a:ext cx="1834922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5600" y="1828800"/>
            <a:ext cx="9144000" cy="4572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9855200" y="9143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713066" y="6400800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14427200" y="5486400"/>
            <a:ext cx="1825625" cy="1827530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40C7B81-52B0-4C5E-8AB4-77F254CAF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8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2">
            <a:extLst>
              <a:ext uri="{FF2B5EF4-FFF2-40B4-BE49-F238E27FC236}">
                <a16:creationId xmlns:a16="http://schemas.microsoft.com/office/drawing/2014/main" id="{76858CF1-1FE0-48C5-9C43-47EFD7F92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5600" y="1828800"/>
            <a:ext cx="9144000" cy="4572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56387-D400-4873-990C-66F86EBA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EE1458B-1ACC-4A60-A6DA-3A183AD4A703}"/>
              </a:ext>
            </a:extLst>
          </p:cNvPr>
          <p:cNvSpPr/>
          <p:nvPr userDrawn="1"/>
        </p:nvSpPr>
        <p:spPr>
          <a:xfrm>
            <a:off x="9855200" y="9143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14AF817-4FA3-4511-BF85-552078C6E679}"/>
              </a:ext>
            </a:extLst>
          </p:cNvPr>
          <p:cNvSpPr/>
          <p:nvPr userDrawn="1"/>
        </p:nvSpPr>
        <p:spPr>
          <a:xfrm>
            <a:off x="713066" y="6400800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7F872C-9C1D-4419-83CD-C89DB3A9AD0E}"/>
              </a:ext>
            </a:extLst>
          </p:cNvPr>
          <p:cNvSpPr/>
          <p:nvPr userDrawn="1"/>
        </p:nvSpPr>
        <p:spPr>
          <a:xfrm>
            <a:off x="14427200" y="5486400"/>
            <a:ext cx="1825625" cy="1827530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EF49A55-237C-4B82-B4C1-986218460B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21575" y="644240"/>
            <a:ext cx="1834922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1699" y="2652632"/>
            <a:ext cx="14267320" cy="205471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ED30971-7264-4B05-B438-06DBFCF68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7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1699" y="2652632"/>
            <a:ext cx="14267320" cy="1970077"/>
          </a:xfrm>
        </p:spPr>
        <p:txBody>
          <a:bodyPr wrap="square">
            <a:spAutoFit/>
          </a:bodyPr>
          <a:lstStyle>
            <a:lvl1pPr marL="180975" indent="-198000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288000" indent="-198000">
              <a:buFont typeface="Wingdings" panose="05000000000000000000" pitchFamily="2" charset="2"/>
              <a:buChar char="§"/>
              <a:defRPr/>
            </a:lvl2pPr>
            <a:lvl3pPr marL="396000" indent="-19685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504000" indent="-180000">
              <a:defRPr sz="1500">
                <a:solidFill>
                  <a:schemeClr val="tx2"/>
                </a:solidFill>
              </a:defRPr>
            </a:lvl4pPr>
            <a:lvl5pPr marL="612000" indent="-198000">
              <a:buFont typeface="Wingdings" panose="05000000000000000000" pitchFamily="2" charset="2"/>
              <a:buChar char="§"/>
              <a:defRPr sz="13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2164DF1-C471-4B61-A017-CBEA8FB48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59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1699" y="2652632"/>
            <a:ext cx="6629400" cy="1922372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146CF11-ED2C-4591-88BE-369AC6EB33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2501" y="2652632"/>
            <a:ext cx="6629400" cy="1922372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ED684-1935-43C9-97F6-7524175924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16C71C8-7953-4165-B67F-022660AD5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8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1699" y="2652632"/>
            <a:ext cx="4212167" cy="1922372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32D763-A691-4EC4-9C13-3AFE8C778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564" y="2652632"/>
            <a:ext cx="4212167" cy="1922372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2815573-BF96-4315-998A-9A2D6B618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29427" y="2652632"/>
            <a:ext cx="4212167" cy="1922372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27E1-2C18-42F3-914E-B1AF02DA0F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30650DF-7F34-484A-862F-F10CA335B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8C2F0-8F0D-4C02-9F19-6DF2108E0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BFD204A-BAF4-48DD-AFCF-522E5C5FD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59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6FBA34-91D9-42CD-A3FE-DC53ABE99F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85200" y="2743200"/>
            <a:ext cx="6756400" cy="5470532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sz="1600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700" y="930268"/>
            <a:ext cx="12407900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1699" y="2652632"/>
            <a:ext cx="6629401" cy="1922372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F8A56-100E-4902-968B-3CDFE43D6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0459374-C6A0-43C9-BD73-08BAB4E06E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81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755A9E-B5F9-42B8-A663-09F0B19A19E0}"/>
              </a:ext>
            </a:extLst>
          </p:cNvPr>
          <p:cNvSpPr/>
          <p:nvPr userDrawn="1"/>
        </p:nvSpPr>
        <p:spPr>
          <a:xfrm>
            <a:off x="0" y="0"/>
            <a:ext cx="52832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3DC93F4-A945-42B6-9692-126B44277D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283200" cy="9143998"/>
          </a:xfrm>
          <a:custGeom>
            <a:avLst/>
            <a:gdLst>
              <a:gd name="connsiteX0" fmla="*/ 0 w 5283200"/>
              <a:gd name="connsiteY0" fmla="*/ 0 h 9143998"/>
              <a:gd name="connsiteX1" fmla="*/ 3454400 w 5283200"/>
              <a:gd name="connsiteY1" fmla="*/ 0 h 9143998"/>
              <a:gd name="connsiteX2" fmla="*/ 3454400 w 5283200"/>
              <a:gd name="connsiteY2" fmla="*/ 914400 h 9143998"/>
              <a:gd name="connsiteX3" fmla="*/ 4368800 w 5283200"/>
              <a:gd name="connsiteY3" fmla="*/ 914400 h 9143998"/>
              <a:gd name="connsiteX4" fmla="*/ 4368800 w 5283200"/>
              <a:gd name="connsiteY4" fmla="*/ 1828800 h 9143998"/>
              <a:gd name="connsiteX5" fmla="*/ 5283200 w 5283200"/>
              <a:gd name="connsiteY5" fmla="*/ 1828800 h 9143998"/>
              <a:gd name="connsiteX6" fmla="*/ 5283200 w 5283200"/>
              <a:gd name="connsiteY6" fmla="*/ 9143998 h 9143998"/>
              <a:gd name="connsiteX7" fmla="*/ 0 w 5283200"/>
              <a:gd name="connsiteY7" fmla="*/ 9143998 h 9143998"/>
              <a:gd name="connsiteX8" fmla="*/ 0 w 5283200"/>
              <a:gd name="connsiteY8" fmla="*/ 9143403 h 9143998"/>
              <a:gd name="connsiteX9" fmla="*/ 912533 w 5283200"/>
              <a:gd name="connsiteY9" fmla="*/ 9143403 h 9143998"/>
              <a:gd name="connsiteX10" fmla="*/ 912533 w 5283200"/>
              <a:gd name="connsiteY10" fmla="*/ 8230869 h 9143998"/>
              <a:gd name="connsiteX11" fmla="*/ 0 w 5283200"/>
              <a:gd name="connsiteY11" fmla="*/ 8230869 h 914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3200" h="9143998">
                <a:moveTo>
                  <a:pt x="0" y="0"/>
                </a:moveTo>
                <a:lnTo>
                  <a:pt x="3454400" y="0"/>
                </a:lnTo>
                <a:lnTo>
                  <a:pt x="3454400" y="914400"/>
                </a:lnTo>
                <a:lnTo>
                  <a:pt x="4368800" y="914400"/>
                </a:lnTo>
                <a:lnTo>
                  <a:pt x="4368800" y="1828800"/>
                </a:lnTo>
                <a:lnTo>
                  <a:pt x="5283200" y="1828800"/>
                </a:lnTo>
                <a:lnTo>
                  <a:pt x="5283200" y="9143998"/>
                </a:lnTo>
                <a:lnTo>
                  <a:pt x="0" y="9143998"/>
                </a:lnTo>
                <a:lnTo>
                  <a:pt x="0" y="9143403"/>
                </a:lnTo>
                <a:lnTo>
                  <a:pt x="912533" y="9143403"/>
                </a:lnTo>
                <a:lnTo>
                  <a:pt x="912533" y="8230869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84900" y="930268"/>
            <a:ext cx="7124700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4900" y="2652632"/>
            <a:ext cx="9012555" cy="1922372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222AF-D59D-4EB8-BA6C-7217DC9168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48C7CC7-E018-4FAB-A30F-517342292E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48D1CE-2341-423C-808C-6B57F2DF7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0" y="1938051"/>
            <a:ext cx="5486397" cy="18591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2438400" y="4774690"/>
            <a:ext cx="11379200" cy="86092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55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14427187" y="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1534160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04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4A3B4F-5311-4EE8-988B-706C2D0D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283200" cy="9144000"/>
          </a:xfrm>
          <a:custGeom>
            <a:avLst/>
            <a:gdLst>
              <a:gd name="connsiteX0" fmla="*/ 0 w 5283200"/>
              <a:gd name="connsiteY0" fmla="*/ 0 h 9144000"/>
              <a:gd name="connsiteX1" fmla="*/ 3454400 w 5283200"/>
              <a:gd name="connsiteY1" fmla="*/ 0 h 9144000"/>
              <a:gd name="connsiteX2" fmla="*/ 5283200 w 5283200"/>
              <a:gd name="connsiteY2" fmla="*/ 0 h 9144000"/>
              <a:gd name="connsiteX3" fmla="*/ 5283200 w 5283200"/>
              <a:gd name="connsiteY3" fmla="*/ 1828800 h 9144000"/>
              <a:gd name="connsiteX4" fmla="*/ 5283200 w 5283200"/>
              <a:gd name="connsiteY4" fmla="*/ 3657599 h 9144000"/>
              <a:gd name="connsiteX5" fmla="*/ 4368800 w 5283200"/>
              <a:gd name="connsiteY5" fmla="*/ 3657599 h 9144000"/>
              <a:gd name="connsiteX6" fmla="*/ 4368800 w 5283200"/>
              <a:gd name="connsiteY6" fmla="*/ 4571999 h 9144000"/>
              <a:gd name="connsiteX7" fmla="*/ 3454400 w 5283200"/>
              <a:gd name="connsiteY7" fmla="*/ 4571999 h 9144000"/>
              <a:gd name="connsiteX8" fmla="*/ 3454400 w 5283200"/>
              <a:gd name="connsiteY8" fmla="*/ 5486399 h 9144000"/>
              <a:gd name="connsiteX9" fmla="*/ 4368800 w 5283200"/>
              <a:gd name="connsiteY9" fmla="*/ 5486399 h 9144000"/>
              <a:gd name="connsiteX10" fmla="*/ 4368800 w 5283200"/>
              <a:gd name="connsiteY10" fmla="*/ 4571999 h 9144000"/>
              <a:gd name="connsiteX11" fmla="*/ 5283200 w 5283200"/>
              <a:gd name="connsiteY11" fmla="*/ 4571999 h 9144000"/>
              <a:gd name="connsiteX12" fmla="*/ 5283200 w 5283200"/>
              <a:gd name="connsiteY12" fmla="*/ 9143998 h 9144000"/>
              <a:gd name="connsiteX13" fmla="*/ 5283200 w 5283200"/>
              <a:gd name="connsiteY13" fmla="*/ 9144000 h 9144000"/>
              <a:gd name="connsiteX14" fmla="*/ 0 w 5283200"/>
              <a:gd name="connsiteY14" fmla="*/ 9144000 h 9144000"/>
              <a:gd name="connsiteX15" fmla="*/ 0 w 5283200"/>
              <a:gd name="connsiteY15" fmla="*/ 9143998 h 9144000"/>
              <a:gd name="connsiteX16" fmla="*/ 0 w 5283200"/>
              <a:gd name="connsiteY16" fmla="*/ 9143403 h 9144000"/>
              <a:gd name="connsiteX17" fmla="*/ 0 w 5283200"/>
              <a:gd name="connsiteY17" fmla="*/ 8230869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9144000">
                <a:moveTo>
                  <a:pt x="0" y="0"/>
                </a:moveTo>
                <a:lnTo>
                  <a:pt x="3454400" y="0"/>
                </a:lnTo>
                <a:lnTo>
                  <a:pt x="5283200" y="0"/>
                </a:lnTo>
                <a:lnTo>
                  <a:pt x="5283200" y="1828800"/>
                </a:lnTo>
                <a:lnTo>
                  <a:pt x="5283200" y="3657599"/>
                </a:lnTo>
                <a:lnTo>
                  <a:pt x="4368800" y="3657599"/>
                </a:lnTo>
                <a:lnTo>
                  <a:pt x="4368800" y="4571999"/>
                </a:lnTo>
                <a:lnTo>
                  <a:pt x="3454400" y="4571999"/>
                </a:lnTo>
                <a:lnTo>
                  <a:pt x="3454400" y="5486399"/>
                </a:lnTo>
                <a:lnTo>
                  <a:pt x="4368800" y="5486399"/>
                </a:lnTo>
                <a:lnTo>
                  <a:pt x="4368800" y="4571999"/>
                </a:lnTo>
                <a:lnTo>
                  <a:pt x="5283200" y="4571999"/>
                </a:lnTo>
                <a:lnTo>
                  <a:pt x="5283200" y="9143998"/>
                </a:lnTo>
                <a:lnTo>
                  <a:pt x="5283200" y="9144000"/>
                </a:lnTo>
                <a:lnTo>
                  <a:pt x="0" y="9144000"/>
                </a:lnTo>
                <a:lnTo>
                  <a:pt x="0" y="9143998"/>
                </a:lnTo>
                <a:lnTo>
                  <a:pt x="0" y="9143403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84900" y="930268"/>
            <a:ext cx="7124700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4900" y="2652632"/>
            <a:ext cx="9012555" cy="1922372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B7646-0E4D-436E-80FB-4FABC82744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8984761-EEA7-4F86-BCF9-E57D6C0170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C8E13DE4-5314-44E1-9E54-71B64E53C8D6}"/>
              </a:ext>
            </a:extLst>
          </p:cNvPr>
          <p:cNvSpPr/>
          <p:nvPr userDrawn="1"/>
        </p:nvSpPr>
        <p:spPr>
          <a:xfrm>
            <a:off x="5283200" y="548640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12001" y="3657599"/>
            <a:ext cx="8229600" cy="4571999"/>
          </a:xfrm>
          <a:solidFill>
            <a:schemeClr val="bg1"/>
          </a:solidFill>
        </p:spPr>
        <p:txBody>
          <a:bodyPr wrap="square" lIns="378000" tIns="39600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92156-85B6-4A34-BE33-8131FE9999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4F769A-189E-43C3-87B1-0EF1FA05E3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21575" y="644240"/>
            <a:ext cx="1834922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41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1625600" y="914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98552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5283200" y="73152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0" y="1828800"/>
            <a:ext cx="914400" cy="914392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700"/>
              </a:spcBef>
              <a:defRPr sz="4000" b="1" spc="-16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00" y="2743192"/>
            <a:ext cx="7315200" cy="36576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C103ADA-D47B-4E9B-AEDE-C787C53F5E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35400" y="5194401"/>
            <a:ext cx="1876425" cy="650875"/>
          </a:xfrm>
          <a:noFill/>
          <a:ln>
            <a:noFill/>
          </a:ln>
        </p:spPr>
        <p:txBody>
          <a:bodyPr anchor="ctr"/>
          <a:lstStyle>
            <a:lvl1pPr algn="ctr">
              <a:defRPr sz="1300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8EF4B44C-FC5F-4865-A2CA-6AD146697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12682" y="5194401"/>
            <a:ext cx="1876425" cy="650875"/>
          </a:xfrm>
          <a:noFill/>
          <a:ln>
            <a:noFill/>
          </a:ln>
        </p:spPr>
        <p:txBody>
          <a:bodyPr anchor="ctr"/>
          <a:lstStyle>
            <a:lvl1pPr algn="ctr">
              <a:defRPr sz="1300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32F59FA-5C54-4BEE-A151-61D1A5F550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86447" y="5069344"/>
            <a:ext cx="975760" cy="901064"/>
          </a:xfrm>
          <a:noFill/>
          <a:ln>
            <a:noFill/>
          </a:ln>
        </p:spPr>
        <p:txBody>
          <a:bodyPr anchor="ctr"/>
          <a:lstStyle>
            <a:lvl1pPr algn="ctr">
              <a:defRPr sz="1300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F6ED36D-FDAC-4123-A48A-812DD31A9E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37064" y="5019331"/>
            <a:ext cx="1000800" cy="1000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1300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0662-49C5-48D6-8BC7-54C5A23568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A1DAAB2-B8AA-4B20-88C7-160E50C266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70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31C329BC-FFDC-4CD3-ABE4-D824343B7B3C}"/>
              </a:ext>
            </a:extLst>
          </p:cNvPr>
          <p:cNvSpPr/>
          <p:nvPr userDrawn="1"/>
        </p:nvSpPr>
        <p:spPr>
          <a:xfrm>
            <a:off x="13798911" y="986627"/>
            <a:ext cx="1256665" cy="92075"/>
          </a:xfrm>
          <a:custGeom>
            <a:avLst/>
            <a:gdLst/>
            <a:ahLst/>
            <a:cxnLst/>
            <a:rect l="l" t="t" r="r" b="b"/>
            <a:pathLst>
              <a:path w="1256665" h="92075">
                <a:moveTo>
                  <a:pt x="1158062" y="19088"/>
                </a:moveTo>
                <a:lnTo>
                  <a:pt x="1141564" y="19088"/>
                </a:lnTo>
                <a:lnTo>
                  <a:pt x="1164450" y="69951"/>
                </a:lnTo>
                <a:lnTo>
                  <a:pt x="1184147" y="69951"/>
                </a:lnTo>
                <a:lnTo>
                  <a:pt x="1189028" y="58381"/>
                </a:lnTo>
                <a:lnTo>
                  <a:pt x="1174737" y="58381"/>
                </a:lnTo>
                <a:lnTo>
                  <a:pt x="1158062" y="19088"/>
                </a:lnTo>
                <a:close/>
              </a:path>
              <a:path w="1256665" h="92075">
                <a:moveTo>
                  <a:pt x="1214012" y="34544"/>
                </a:moveTo>
                <a:lnTo>
                  <a:pt x="1199083" y="34544"/>
                </a:lnTo>
                <a:lnTo>
                  <a:pt x="1214005" y="69951"/>
                </a:lnTo>
                <a:lnTo>
                  <a:pt x="1233703" y="69951"/>
                </a:lnTo>
                <a:lnTo>
                  <a:pt x="1238949" y="58293"/>
                </a:lnTo>
                <a:lnTo>
                  <a:pt x="1223429" y="58293"/>
                </a:lnTo>
                <a:lnTo>
                  <a:pt x="1214012" y="34544"/>
                </a:lnTo>
                <a:close/>
              </a:path>
              <a:path w="1256665" h="92075">
                <a:moveTo>
                  <a:pt x="1207884" y="19088"/>
                </a:moveTo>
                <a:lnTo>
                  <a:pt x="1190269" y="19088"/>
                </a:lnTo>
                <a:lnTo>
                  <a:pt x="1174737" y="58381"/>
                </a:lnTo>
                <a:lnTo>
                  <a:pt x="1189028" y="58381"/>
                </a:lnTo>
                <a:lnTo>
                  <a:pt x="1199083" y="34544"/>
                </a:lnTo>
                <a:lnTo>
                  <a:pt x="1214012" y="34544"/>
                </a:lnTo>
                <a:lnTo>
                  <a:pt x="1207884" y="19088"/>
                </a:lnTo>
                <a:close/>
              </a:path>
              <a:path w="1256665" h="92075">
                <a:moveTo>
                  <a:pt x="1256588" y="19088"/>
                </a:moveTo>
                <a:lnTo>
                  <a:pt x="1240091" y="19088"/>
                </a:lnTo>
                <a:lnTo>
                  <a:pt x="1223429" y="58293"/>
                </a:lnTo>
                <a:lnTo>
                  <a:pt x="1238949" y="58293"/>
                </a:lnTo>
                <a:lnTo>
                  <a:pt x="1256588" y="19088"/>
                </a:lnTo>
                <a:close/>
              </a:path>
              <a:path w="1256665" h="92075">
                <a:moveTo>
                  <a:pt x="1104366" y="18224"/>
                </a:moveTo>
                <a:lnTo>
                  <a:pt x="1089978" y="19704"/>
                </a:lnTo>
                <a:lnTo>
                  <a:pt x="1078855" y="24364"/>
                </a:lnTo>
                <a:lnTo>
                  <a:pt x="1071680" y="32540"/>
                </a:lnTo>
                <a:lnTo>
                  <a:pt x="1069136" y="44564"/>
                </a:lnTo>
                <a:lnTo>
                  <a:pt x="1071680" y="56531"/>
                </a:lnTo>
                <a:lnTo>
                  <a:pt x="1078855" y="64681"/>
                </a:lnTo>
                <a:lnTo>
                  <a:pt x="1089978" y="69335"/>
                </a:lnTo>
                <a:lnTo>
                  <a:pt x="1104366" y="70815"/>
                </a:lnTo>
                <a:lnTo>
                  <a:pt x="1118724" y="69335"/>
                </a:lnTo>
                <a:lnTo>
                  <a:pt x="1129855" y="64681"/>
                </a:lnTo>
                <a:lnTo>
                  <a:pt x="1135351" y="58458"/>
                </a:lnTo>
                <a:lnTo>
                  <a:pt x="1090637" y="58458"/>
                </a:lnTo>
                <a:lnTo>
                  <a:pt x="1083906" y="55092"/>
                </a:lnTo>
                <a:lnTo>
                  <a:pt x="1083906" y="33934"/>
                </a:lnTo>
                <a:lnTo>
                  <a:pt x="1090637" y="30568"/>
                </a:lnTo>
                <a:lnTo>
                  <a:pt x="1135317" y="30568"/>
                </a:lnTo>
                <a:lnTo>
                  <a:pt x="1129855" y="24364"/>
                </a:lnTo>
                <a:lnTo>
                  <a:pt x="1118724" y="19704"/>
                </a:lnTo>
                <a:lnTo>
                  <a:pt x="1104366" y="18224"/>
                </a:lnTo>
                <a:close/>
              </a:path>
              <a:path w="1256665" h="92075">
                <a:moveTo>
                  <a:pt x="1135317" y="30568"/>
                </a:moveTo>
                <a:lnTo>
                  <a:pt x="1118019" y="30568"/>
                </a:lnTo>
                <a:lnTo>
                  <a:pt x="1124750" y="33934"/>
                </a:lnTo>
                <a:lnTo>
                  <a:pt x="1124750" y="55092"/>
                </a:lnTo>
                <a:lnTo>
                  <a:pt x="1118019" y="58458"/>
                </a:lnTo>
                <a:lnTo>
                  <a:pt x="1135351" y="58458"/>
                </a:lnTo>
                <a:lnTo>
                  <a:pt x="1137052" y="56531"/>
                </a:lnTo>
                <a:lnTo>
                  <a:pt x="1139609" y="44564"/>
                </a:lnTo>
                <a:lnTo>
                  <a:pt x="1137052" y="32540"/>
                </a:lnTo>
                <a:lnTo>
                  <a:pt x="1135317" y="30568"/>
                </a:lnTo>
                <a:close/>
              </a:path>
              <a:path w="1256665" h="92075">
                <a:moveTo>
                  <a:pt x="1058354" y="863"/>
                </a:moveTo>
                <a:lnTo>
                  <a:pt x="1043584" y="863"/>
                </a:lnTo>
                <a:lnTo>
                  <a:pt x="1043584" y="69951"/>
                </a:lnTo>
                <a:lnTo>
                  <a:pt x="1058354" y="69951"/>
                </a:lnTo>
                <a:lnTo>
                  <a:pt x="1058354" y="863"/>
                </a:lnTo>
                <a:close/>
              </a:path>
              <a:path w="1256665" h="92075">
                <a:moveTo>
                  <a:pt x="1011313" y="31432"/>
                </a:moveTo>
                <a:lnTo>
                  <a:pt x="996467" y="31432"/>
                </a:lnTo>
                <a:lnTo>
                  <a:pt x="996467" y="69951"/>
                </a:lnTo>
                <a:lnTo>
                  <a:pt x="1011313" y="69951"/>
                </a:lnTo>
                <a:lnTo>
                  <a:pt x="1011313" y="31432"/>
                </a:lnTo>
                <a:close/>
              </a:path>
              <a:path w="1256665" h="92075">
                <a:moveTo>
                  <a:pt x="1032814" y="19088"/>
                </a:moveTo>
                <a:lnTo>
                  <a:pt x="983081" y="19088"/>
                </a:lnTo>
                <a:lnTo>
                  <a:pt x="983081" y="31432"/>
                </a:lnTo>
                <a:lnTo>
                  <a:pt x="1032814" y="31432"/>
                </a:lnTo>
                <a:lnTo>
                  <a:pt x="1032814" y="19088"/>
                </a:lnTo>
                <a:close/>
              </a:path>
              <a:path w="1256665" h="92075">
                <a:moveTo>
                  <a:pt x="1025296" y="0"/>
                </a:moveTo>
                <a:lnTo>
                  <a:pt x="1017523" y="0"/>
                </a:lnTo>
                <a:lnTo>
                  <a:pt x="1007970" y="931"/>
                </a:lnTo>
                <a:lnTo>
                  <a:pt x="1001428" y="3759"/>
                </a:lnTo>
                <a:lnTo>
                  <a:pt x="997669" y="8529"/>
                </a:lnTo>
                <a:lnTo>
                  <a:pt x="996467" y="15290"/>
                </a:lnTo>
                <a:lnTo>
                  <a:pt x="996467" y="19088"/>
                </a:lnTo>
                <a:lnTo>
                  <a:pt x="1011313" y="19088"/>
                </a:lnTo>
                <a:lnTo>
                  <a:pt x="1011567" y="12700"/>
                </a:lnTo>
                <a:lnTo>
                  <a:pt x="1013726" y="10883"/>
                </a:lnTo>
                <a:lnTo>
                  <a:pt x="1032814" y="10883"/>
                </a:lnTo>
                <a:lnTo>
                  <a:pt x="1032814" y="863"/>
                </a:lnTo>
                <a:lnTo>
                  <a:pt x="1025296" y="0"/>
                </a:lnTo>
                <a:close/>
              </a:path>
              <a:path w="1256665" h="92075">
                <a:moveTo>
                  <a:pt x="1032814" y="10883"/>
                </a:moveTo>
                <a:lnTo>
                  <a:pt x="1025994" y="10883"/>
                </a:lnTo>
                <a:lnTo>
                  <a:pt x="1029449" y="11061"/>
                </a:lnTo>
                <a:lnTo>
                  <a:pt x="1032814" y="11315"/>
                </a:lnTo>
                <a:lnTo>
                  <a:pt x="1032814" y="10883"/>
                </a:lnTo>
                <a:close/>
              </a:path>
              <a:path w="1256665" h="92075">
                <a:moveTo>
                  <a:pt x="926706" y="863"/>
                </a:moveTo>
                <a:lnTo>
                  <a:pt x="911936" y="863"/>
                </a:lnTo>
                <a:lnTo>
                  <a:pt x="911936" y="69951"/>
                </a:lnTo>
                <a:lnTo>
                  <a:pt x="926706" y="69951"/>
                </a:lnTo>
                <a:lnTo>
                  <a:pt x="926706" y="863"/>
                </a:lnTo>
                <a:close/>
              </a:path>
              <a:path w="1256665" h="92075">
                <a:moveTo>
                  <a:pt x="870343" y="37401"/>
                </a:moveTo>
                <a:lnTo>
                  <a:pt x="861631" y="37401"/>
                </a:lnTo>
                <a:lnTo>
                  <a:pt x="850026" y="38252"/>
                </a:lnTo>
                <a:lnTo>
                  <a:pt x="840244" y="41117"/>
                </a:lnTo>
                <a:lnTo>
                  <a:pt x="833492" y="46461"/>
                </a:lnTo>
                <a:lnTo>
                  <a:pt x="830973" y="54749"/>
                </a:lnTo>
                <a:lnTo>
                  <a:pt x="832585" y="62103"/>
                </a:lnTo>
                <a:lnTo>
                  <a:pt x="837199" y="67087"/>
                </a:lnTo>
                <a:lnTo>
                  <a:pt x="844486" y="69919"/>
                </a:lnTo>
                <a:lnTo>
                  <a:pt x="854113" y="70815"/>
                </a:lnTo>
                <a:lnTo>
                  <a:pt x="862743" y="70313"/>
                </a:lnTo>
                <a:lnTo>
                  <a:pt x="870702" y="68880"/>
                </a:lnTo>
                <a:lnTo>
                  <a:pt x="878094" y="66620"/>
                </a:lnTo>
                <a:lnTo>
                  <a:pt x="885024" y="63639"/>
                </a:lnTo>
                <a:lnTo>
                  <a:pt x="899871" y="63639"/>
                </a:lnTo>
                <a:lnTo>
                  <a:pt x="899871" y="59931"/>
                </a:lnTo>
                <a:lnTo>
                  <a:pt x="850658" y="59931"/>
                </a:lnTo>
                <a:lnTo>
                  <a:pt x="845731" y="59499"/>
                </a:lnTo>
                <a:lnTo>
                  <a:pt x="845731" y="48971"/>
                </a:lnTo>
                <a:lnTo>
                  <a:pt x="852385" y="47066"/>
                </a:lnTo>
                <a:lnTo>
                  <a:pt x="899871" y="47066"/>
                </a:lnTo>
                <a:lnTo>
                  <a:pt x="899871" y="44297"/>
                </a:lnTo>
                <a:lnTo>
                  <a:pt x="899248" y="41021"/>
                </a:lnTo>
                <a:lnTo>
                  <a:pt x="885024" y="41021"/>
                </a:lnTo>
                <a:lnTo>
                  <a:pt x="878382" y="38773"/>
                </a:lnTo>
                <a:lnTo>
                  <a:pt x="870343" y="37401"/>
                </a:lnTo>
                <a:close/>
              </a:path>
              <a:path w="1256665" h="92075">
                <a:moveTo>
                  <a:pt x="899871" y="63639"/>
                </a:moveTo>
                <a:lnTo>
                  <a:pt x="885024" y="63639"/>
                </a:lnTo>
                <a:lnTo>
                  <a:pt x="885024" y="69951"/>
                </a:lnTo>
                <a:lnTo>
                  <a:pt x="899871" y="69951"/>
                </a:lnTo>
                <a:lnTo>
                  <a:pt x="899871" y="63639"/>
                </a:lnTo>
                <a:close/>
              </a:path>
              <a:path w="1256665" h="92075">
                <a:moveTo>
                  <a:pt x="899871" y="47066"/>
                </a:moveTo>
                <a:lnTo>
                  <a:pt x="872858" y="47066"/>
                </a:lnTo>
                <a:lnTo>
                  <a:pt x="879843" y="48526"/>
                </a:lnTo>
                <a:lnTo>
                  <a:pt x="885024" y="50177"/>
                </a:lnTo>
                <a:lnTo>
                  <a:pt x="885024" y="54152"/>
                </a:lnTo>
                <a:lnTo>
                  <a:pt x="878782" y="56432"/>
                </a:lnTo>
                <a:lnTo>
                  <a:pt x="871850" y="58266"/>
                </a:lnTo>
                <a:lnTo>
                  <a:pt x="864834" y="59487"/>
                </a:lnTo>
                <a:lnTo>
                  <a:pt x="858342" y="59931"/>
                </a:lnTo>
                <a:lnTo>
                  <a:pt x="899871" y="59931"/>
                </a:lnTo>
                <a:lnTo>
                  <a:pt x="899871" y="47066"/>
                </a:lnTo>
                <a:close/>
              </a:path>
              <a:path w="1256665" h="92075">
                <a:moveTo>
                  <a:pt x="896313" y="30568"/>
                </a:moveTo>
                <a:lnTo>
                  <a:pt x="872591" y="30568"/>
                </a:lnTo>
                <a:lnTo>
                  <a:pt x="885024" y="31356"/>
                </a:lnTo>
                <a:lnTo>
                  <a:pt x="885024" y="41021"/>
                </a:lnTo>
                <a:lnTo>
                  <a:pt x="899248" y="41021"/>
                </a:lnTo>
                <a:lnTo>
                  <a:pt x="897554" y="32101"/>
                </a:lnTo>
                <a:lnTo>
                  <a:pt x="896313" y="30568"/>
                </a:lnTo>
                <a:close/>
              </a:path>
              <a:path w="1256665" h="92075">
                <a:moveTo>
                  <a:pt x="866381" y="18224"/>
                </a:moveTo>
                <a:lnTo>
                  <a:pt x="858482" y="18572"/>
                </a:lnTo>
                <a:lnTo>
                  <a:pt x="850692" y="19592"/>
                </a:lnTo>
                <a:lnTo>
                  <a:pt x="842951" y="21246"/>
                </a:lnTo>
                <a:lnTo>
                  <a:pt x="835202" y="23495"/>
                </a:lnTo>
                <a:lnTo>
                  <a:pt x="840473" y="34277"/>
                </a:lnTo>
                <a:lnTo>
                  <a:pt x="847882" y="32390"/>
                </a:lnTo>
                <a:lnTo>
                  <a:pt x="854502" y="31261"/>
                </a:lnTo>
                <a:lnTo>
                  <a:pt x="860409" y="30712"/>
                </a:lnTo>
                <a:lnTo>
                  <a:pt x="865682" y="30568"/>
                </a:lnTo>
                <a:lnTo>
                  <a:pt x="896313" y="30568"/>
                </a:lnTo>
                <a:lnTo>
                  <a:pt x="891027" y="24041"/>
                </a:lnTo>
                <a:lnTo>
                  <a:pt x="880549" y="19590"/>
                </a:lnTo>
                <a:lnTo>
                  <a:pt x="866381" y="18224"/>
                </a:lnTo>
                <a:close/>
              </a:path>
              <a:path w="1256665" h="92075">
                <a:moveTo>
                  <a:pt x="796963" y="31432"/>
                </a:moveTo>
                <a:lnTo>
                  <a:pt x="782116" y="31432"/>
                </a:lnTo>
                <a:lnTo>
                  <a:pt x="782116" y="54673"/>
                </a:lnTo>
                <a:lnTo>
                  <a:pt x="783645" y="61926"/>
                </a:lnTo>
                <a:lnTo>
                  <a:pt x="787992" y="66949"/>
                </a:lnTo>
                <a:lnTo>
                  <a:pt x="794798" y="69870"/>
                </a:lnTo>
                <a:lnTo>
                  <a:pt x="803706" y="70815"/>
                </a:lnTo>
                <a:lnTo>
                  <a:pt x="810526" y="70815"/>
                </a:lnTo>
                <a:lnTo>
                  <a:pt x="816140" y="70383"/>
                </a:lnTo>
                <a:lnTo>
                  <a:pt x="821054" y="69507"/>
                </a:lnTo>
                <a:lnTo>
                  <a:pt x="821054" y="58458"/>
                </a:lnTo>
                <a:lnTo>
                  <a:pt x="798868" y="58458"/>
                </a:lnTo>
                <a:lnTo>
                  <a:pt x="796963" y="55956"/>
                </a:lnTo>
                <a:lnTo>
                  <a:pt x="796963" y="31432"/>
                </a:lnTo>
                <a:close/>
              </a:path>
              <a:path w="1256665" h="92075">
                <a:moveTo>
                  <a:pt x="821054" y="57607"/>
                </a:moveTo>
                <a:lnTo>
                  <a:pt x="815098" y="58458"/>
                </a:lnTo>
                <a:lnTo>
                  <a:pt x="821054" y="58458"/>
                </a:lnTo>
                <a:lnTo>
                  <a:pt x="821054" y="57607"/>
                </a:lnTo>
                <a:close/>
              </a:path>
              <a:path w="1256665" h="92075">
                <a:moveTo>
                  <a:pt x="821054" y="19088"/>
                </a:moveTo>
                <a:lnTo>
                  <a:pt x="768730" y="19088"/>
                </a:lnTo>
                <a:lnTo>
                  <a:pt x="768730" y="31432"/>
                </a:lnTo>
                <a:lnTo>
                  <a:pt x="821054" y="31432"/>
                </a:lnTo>
                <a:lnTo>
                  <a:pt x="821054" y="19088"/>
                </a:lnTo>
                <a:close/>
              </a:path>
              <a:path w="1256665" h="92075">
                <a:moveTo>
                  <a:pt x="796963" y="4318"/>
                </a:moveTo>
                <a:lnTo>
                  <a:pt x="782116" y="8547"/>
                </a:lnTo>
                <a:lnTo>
                  <a:pt x="782116" y="19088"/>
                </a:lnTo>
                <a:lnTo>
                  <a:pt x="796963" y="19088"/>
                </a:lnTo>
                <a:lnTo>
                  <a:pt x="796963" y="4318"/>
                </a:lnTo>
                <a:close/>
              </a:path>
              <a:path w="1256665" h="92075">
                <a:moveTo>
                  <a:pt x="758456" y="19088"/>
                </a:moveTo>
                <a:lnTo>
                  <a:pt x="743699" y="19088"/>
                </a:lnTo>
                <a:lnTo>
                  <a:pt x="743699" y="69951"/>
                </a:lnTo>
                <a:lnTo>
                  <a:pt x="758456" y="69951"/>
                </a:lnTo>
                <a:lnTo>
                  <a:pt x="758456" y="19088"/>
                </a:lnTo>
                <a:close/>
              </a:path>
              <a:path w="1256665" h="92075">
                <a:moveTo>
                  <a:pt x="758456" y="863"/>
                </a:moveTo>
                <a:lnTo>
                  <a:pt x="743699" y="863"/>
                </a:lnTo>
                <a:lnTo>
                  <a:pt x="743699" y="13728"/>
                </a:lnTo>
                <a:lnTo>
                  <a:pt x="758456" y="13728"/>
                </a:lnTo>
                <a:lnTo>
                  <a:pt x="758456" y="863"/>
                </a:lnTo>
                <a:close/>
              </a:path>
              <a:path w="1256665" h="92075">
                <a:moveTo>
                  <a:pt x="666610" y="75565"/>
                </a:moveTo>
                <a:lnTo>
                  <a:pt x="666610" y="87477"/>
                </a:lnTo>
                <a:lnTo>
                  <a:pt x="671585" y="88657"/>
                </a:lnTo>
                <a:lnTo>
                  <a:pt x="678845" y="89989"/>
                </a:lnTo>
                <a:lnTo>
                  <a:pt x="687950" y="91078"/>
                </a:lnTo>
                <a:lnTo>
                  <a:pt x="698461" y="91528"/>
                </a:lnTo>
                <a:lnTo>
                  <a:pt x="711770" y="89802"/>
                </a:lnTo>
                <a:lnTo>
                  <a:pt x="722266" y="84448"/>
                </a:lnTo>
                <a:lnTo>
                  <a:pt x="726188" y="79184"/>
                </a:lnTo>
                <a:lnTo>
                  <a:pt x="695185" y="79184"/>
                </a:lnTo>
                <a:lnTo>
                  <a:pt x="686821" y="78776"/>
                </a:lnTo>
                <a:lnTo>
                  <a:pt x="678921" y="77793"/>
                </a:lnTo>
                <a:lnTo>
                  <a:pt x="672009" y="76602"/>
                </a:lnTo>
                <a:lnTo>
                  <a:pt x="666610" y="75565"/>
                </a:lnTo>
                <a:close/>
              </a:path>
              <a:path w="1256665" h="92075">
                <a:moveTo>
                  <a:pt x="731621" y="60274"/>
                </a:moveTo>
                <a:lnTo>
                  <a:pt x="716775" y="60274"/>
                </a:lnTo>
                <a:lnTo>
                  <a:pt x="715294" y="68731"/>
                </a:lnTo>
                <a:lnTo>
                  <a:pt x="711485" y="74620"/>
                </a:lnTo>
                <a:lnTo>
                  <a:pt x="704923" y="78063"/>
                </a:lnTo>
                <a:lnTo>
                  <a:pt x="695185" y="79184"/>
                </a:lnTo>
                <a:lnTo>
                  <a:pt x="726188" y="79184"/>
                </a:lnTo>
                <a:lnTo>
                  <a:pt x="729149" y="75209"/>
                </a:lnTo>
                <a:lnTo>
                  <a:pt x="731621" y="61823"/>
                </a:lnTo>
                <a:lnTo>
                  <a:pt x="731621" y="60274"/>
                </a:lnTo>
                <a:close/>
              </a:path>
              <a:path w="1256665" h="92075">
                <a:moveTo>
                  <a:pt x="691045" y="18224"/>
                </a:moveTo>
                <a:lnTo>
                  <a:pt x="679021" y="19691"/>
                </a:lnTo>
                <a:lnTo>
                  <a:pt x="669570" y="24268"/>
                </a:lnTo>
                <a:lnTo>
                  <a:pt x="663389" y="32213"/>
                </a:lnTo>
                <a:lnTo>
                  <a:pt x="661174" y="43789"/>
                </a:lnTo>
                <a:lnTo>
                  <a:pt x="663389" y="55352"/>
                </a:lnTo>
                <a:lnTo>
                  <a:pt x="669570" y="63295"/>
                </a:lnTo>
                <a:lnTo>
                  <a:pt x="679021" y="67872"/>
                </a:lnTo>
                <a:lnTo>
                  <a:pt x="691045" y="69342"/>
                </a:lnTo>
                <a:lnTo>
                  <a:pt x="699399" y="68727"/>
                </a:lnTo>
                <a:lnTo>
                  <a:pt x="706467" y="66946"/>
                </a:lnTo>
                <a:lnTo>
                  <a:pt x="712256" y="64096"/>
                </a:lnTo>
                <a:lnTo>
                  <a:pt x="716775" y="60274"/>
                </a:lnTo>
                <a:lnTo>
                  <a:pt x="731621" y="60274"/>
                </a:lnTo>
                <a:lnTo>
                  <a:pt x="731621" y="56997"/>
                </a:lnTo>
                <a:lnTo>
                  <a:pt x="682497" y="56997"/>
                </a:lnTo>
                <a:lnTo>
                  <a:pt x="675932" y="53111"/>
                </a:lnTo>
                <a:lnTo>
                  <a:pt x="675932" y="34467"/>
                </a:lnTo>
                <a:lnTo>
                  <a:pt x="682497" y="30568"/>
                </a:lnTo>
                <a:lnTo>
                  <a:pt x="731621" y="30568"/>
                </a:lnTo>
                <a:lnTo>
                  <a:pt x="731621" y="27292"/>
                </a:lnTo>
                <a:lnTo>
                  <a:pt x="716775" y="27292"/>
                </a:lnTo>
                <a:lnTo>
                  <a:pt x="712306" y="23475"/>
                </a:lnTo>
                <a:lnTo>
                  <a:pt x="706534" y="20624"/>
                </a:lnTo>
                <a:lnTo>
                  <a:pt x="699449" y="18841"/>
                </a:lnTo>
                <a:lnTo>
                  <a:pt x="691045" y="18224"/>
                </a:lnTo>
                <a:close/>
              </a:path>
              <a:path w="1256665" h="92075">
                <a:moveTo>
                  <a:pt x="731621" y="30568"/>
                </a:moveTo>
                <a:lnTo>
                  <a:pt x="710298" y="30568"/>
                </a:lnTo>
                <a:lnTo>
                  <a:pt x="716775" y="34467"/>
                </a:lnTo>
                <a:lnTo>
                  <a:pt x="716775" y="53111"/>
                </a:lnTo>
                <a:lnTo>
                  <a:pt x="710298" y="56997"/>
                </a:lnTo>
                <a:lnTo>
                  <a:pt x="731621" y="56997"/>
                </a:lnTo>
                <a:lnTo>
                  <a:pt x="731621" y="30568"/>
                </a:lnTo>
                <a:close/>
              </a:path>
              <a:path w="1256665" h="92075">
                <a:moveTo>
                  <a:pt x="731621" y="19088"/>
                </a:moveTo>
                <a:lnTo>
                  <a:pt x="716775" y="19088"/>
                </a:lnTo>
                <a:lnTo>
                  <a:pt x="716775" y="27292"/>
                </a:lnTo>
                <a:lnTo>
                  <a:pt x="731621" y="27292"/>
                </a:lnTo>
                <a:lnTo>
                  <a:pt x="731621" y="19088"/>
                </a:lnTo>
                <a:close/>
              </a:path>
              <a:path w="1256665" h="92075">
                <a:moveTo>
                  <a:pt x="650379" y="19088"/>
                </a:moveTo>
                <a:lnTo>
                  <a:pt x="635609" y="19088"/>
                </a:lnTo>
                <a:lnTo>
                  <a:pt x="635609" y="69951"/>
                </a:lnTo>
                <a:lnTo>
                  <a:pt x="650379" y="69951"/>
                </a:lnTo>
                <a:lnTo>
                  <a:pt x="650379" y="19088"/>
                </a:lnTo>
                <a:close/>
              </a:path>
              <a:path w="1256665" h="92075">
                <a:moveTo>
                  <a:pt x="650379" y="863"/>
                </a:moveTo>
                <a:lnTo>
                  <a:pt x="635609" y="863"/>
                </a:lnTo>
                <a:lnTo>
                  <a:pt x="635609" y="13728"/>
                </a:lnTo>
                <a:lnTo>
                  <a:pt x="650379" y="13728"/>
                </a:lnTo>
                <a:lnTo>
                  <a:pt x="650379" y="863"/>
                </a:lnTo>
                <a:close/>
              </a:path>
              <a:path w="1256665" h="92075">
                <a:moveTo>
                  <a:pt x="583387" y="18224"/>
                </a:moveTo>
                <a:lnTo>
                  <a:pt x="571773" y="19607"/>
                </a:lnTo>
                <a:lnTo>
                  <a:pt x="562121" y="24107"/>
                </a:lnTo>
                <a:lnTo>
                  <a:pt x="555526" y="32251"/>
                </a:lnTo>
                <a:lnTo>
                  <a:pt x="553084" y="44564"/>
                </a:lnTo>
                <a:lnTo>
                  <a:pt x="555526" y="56863"/>
                </a:lnTo>
                <a:lnTo>
                  <a:pt x="562121" y="64976"/>
                </a:lnTo>
                <a:lnTo>
                  <a:pt x="571773" y="69445"/>
                </a:lnTo>
                <a:lnTo>
                  <a:pt x="583387" y="70815"/>
                </a:lnTo>
                <a:lnTo>
                  <a:pt x="591206" y="70252"/>
                </a:lnTo>
                <a:lnTo>
                  <a:pt x="598125" y="68580"/>
                </a:lnTo>
                <a:lnTo>
                  <a:pt x="604025" y="65821"/>
                </a:lnTo>
                <a:lnTo>
                  <a:pt x="608787" y="62001"/>
                </a:lnTo>
                <a:lnTo>
                  <a:pt x="623544" y="62001"/>
                </a:lnTo>
                <a:lnTo>
                  <a:pt x="623544" y="58458"/>
                </a:lnTo>
                <a:lnTo>
                  <a:pt x="575106" y="58458"/>
                </a:lnTo>
                <a:lnTo>
                  <a:pt x="567943" y="54571"/>
                </a:lnTo>
                <a:lnTo>
                  <a:pt x="567943" y="34467"/>
                </a:lnTo>
                <a:lnTo>
                  <a:pt x="575106" y="30568"/>
                </a:lnTo>
                <a:lnTo>
                  <a:pt x="623544" y="30568"/>
                </a:lnTo>
                <a:lnTo>
                  <a:pt x="623544" y="27025"/>
                </a:lnTo>
                <a:lnTo>
                  <a:pt x="608787" y="27025"/>
                </a:lnTo>
                <a:lnTo>
                  <a:pt x="604025" y="23212"/>
                </a:lnTo>
                <a:lnTo>
                  <a:pt x="598125" y="20458"/>
                </a:lnTo>
                <a:lnTo>
                  <a:pt x="591206" y="18787"/>
                </a:lnTo>
                <a:lnTo>
                  <a:pt x="583387" y="18224"/>
                </a:lnTo>
                <a:close/>
              </a:path>
              <a:path w="1256665" h="92075">
                <a:moveTo>
                  <a:pt x="623544" y="62001"/>
                </a:moveTo>
                <a:lnTo>
                  <a:pt x="608787" y="62001"/>
                </a:lnTo>
                <a:lnTo>
                  <a:pt x="608787" y="69951"/>
                </a:lnTo>
                <a:lnTo>
                  <a:pt x="623544" y="69951"/>
                </a:lnTo>
                <a:lnTo>
                  <a:pt x="623544" y="62001"/>
                </a:lnTo>
                <a:close/>
              </a:path>
              <a:path w="1256665" h="92075">
                <a:moveTo>
                  <a:pt x="623544" y="30568"/>
                </a:moveTo>
                <a:lnTo>
                  <a:pt x="601522" y="30568"/>
                </a:lnTo>
                <a:lnTo>
                  <a:pt x="608787" y="34467"/>
                </a:lnTo>
                <a:lnTo>
                  <a:pt x="608787" y="54571"/>
                </a:lnTo>
                <a:lnTo>
                  <a:pt x="601522" y="58458"/>
                </a:lnTo>
                <a:lnTo>
                  <a:pt x="623544" y="58458"/>
                </a:lnTo>
                <a:lnTo>
                  <a:pt x="623544" y="30568"/>
                </a:lnTo>
                <a:close/>
              </a:path>
              <a:path w="1256665" h="92075">
                <a:moveTo>
                  <a:pt x="623544" y="863"/>
                </a:moveTo>
                <a:lnTo>
                  <a:pt x="608787" y="863"/>
                </a:lnTo>
                <a:lnTo>
                  <a:pt x="608787" y="27025"/>
                </a:lnTo>
                <a:lnTo>
                  <a:pt x="623544" y="27025"/>
                </a:lnTo>
                <a:lnTo>
                  <a:pt x="623544" y="863"/>
                </a:lnTo>
                <a:close/>
              </a:path>
              <a:path w="1256665" h="92075">
                <a:moveTo>
                  <a:pt x="462800" y="18224"/>
                </a:moveTo>
                <a:lnTo>
                  <a:pt x="448589" y="19704"/>
                </a:lnTo>
                <a:lnTo>
                  <a:pt x="437446" y="24364"/>
                </a:lnTo>
                <a:lnTo>
                  <a:pt x="430173" y="32540"/>
                </a:lnTo>
                <a:lnTo>
                  <a:pt x="427570" y="44564"/>
                </a:lnTo>
                <a:lnTo>
                  <a:pt x="430220" y="56531"/>
                </a:lnTo>
                <a:lnTo>
                  <a:pt x="437500" y="64681"/>
                </a:lnTo>
                <a:lnTo>
                  <a:pt x="448407" y="69335"/>
                </a:lnTo>
                <a:lnTo>
                  <a:pt x="461937" y="70815"/>
                </a:lnTo>
                <a:lnTo>
                  <a:pt x="474841" y="69652"/>
                </a:lnTo>
                <a:lnTo>
                  <a:pt x="485132" y="66124"/>
                </a:lnTo>
                <a:lnTo>
                  <a:pt x="492524" y="60169"/>
                </a:lnTo>
                <a:lnTo>
                  <a:pt x="493200" y="58813"/>
                </a:lnTo>
                <a:lnTo>
                  <a:pt x="452094" y="58813"/>
                </a:lnTo>
                <a:lnTo>
                  <a:pt x="444322" y="56134"/>
                </a:lnTo>
                <a:lnTo>
                  <a:pt x="442683" y="48006"/>
                </a:lnTo>
                <a:lnTo>
                  <a:pt x="497585" y="48006"/>
                </a:lnTo>
                <a:lnTo>
                  <a:pt x="495815" y="38608"/>
                </a:lnTo>
                <a:lnTo>
                  <a:pt x="443191" y="38608"/>
                </a:lnTo>
                <a:lnTo>
                  <a:pt x="445528" y="31432"/>
                </a:lnTo>
                <a:lnTo>
                  <a:pt x="452615" y="29451"/>
                </a:lnTo>
                <a:lnTo>
                  <a:pt x="491513" y="29451"/>
                </a:lnTo>
                <a:lnTo>
                  <a:pt x="487446" y="24437"/>
                </a:lnTo>
                <a:lnTo>
                  <a:pt x="476395" y="19623"/>
                </a:lnTo>
                <a:lnTo>
                  <a:pt x="462800" y="18224"/>
                </a:lnTo>
                <a:close/>
              </a:path>
              <a:path w="1256665" h="92075">
                <a:moveTo>
                  <a:pt x="496735" y="51727"/>
                </a:moveTo>
                <a:lnTo>
                  <a:pt x="482053" y="51727"/>
                </a:lnTo>
                <a:lnTo>
                  <a:pt x="478345" y="56908"/>
                </a:lnTo>
                <a:lnTo>
                  <a:pt x="472122" y="58813"/>
                </a:lnTo>
                <a:lnTo>
                  <a:pt x="493200" y="58813"/>
                </a:lnTo>
                <a:lnTo>
                  <a:pt x="496735" y="51727"/>
                </a:lnTo>
                <a:close/>
              </a:path>
              <a:path w="1256665" h="92075">
                <a:moveTo>
                  <a:pt x="491513" y="29451"/>
                </a:moveTo>
                <a:lnTo>
                  <a:pt x="472046" y="29451"/>
                </a:lnTo>
                <a:lnTo>
                  <a:pt x="479297" y="31432"/>
                </a:lnTo>
                <a:lnTo>
                  <a:pt x="481787" y="38608"/>
                </a:lnTo>
                <a:lnTo>
                  <a:pt x="495815" y="38608"/>
                </a:lnTo>
                <a:lnTo>
                  <a:pt x="494870" y="33590"/>
                </a:lnTo>
                <a:lnTo>
                  <a:pt x="491513" y="29451"/>
                </a:lnTo>
                <a:close/>
              </a:path>
              <a:path w="1256665" h="92075">
                <a:moveTo>
                  <a:pt x="368858" y="19088"/>
                </a:moveTo>
                <a:lnTo>
                  <a:pt x="352463" y="19088"/>
                </a:lnTo>
                <a:lnTo>
                  <a:pt x="378193" y="69951"/>
                </a:lnTo>
                <a:lnTo>
                  <a:pt x="399262" y="69951"/>
                </a:lnTo>
                <a:lnTo>
                  <a:pt x="404565" y="59499"/>
                </a:lnTo>
                <a:lnTo>
                  <a:pt x="388810" y="59499"/>
                </a:lnTo>
                <a:lnTo>
                  <a:pt x="368858" y="19088"/>
                </a:lnTo>
                <a:close/>
              </a:path>
              <a:path w="1256665" h="92075">
                <a:moveTo>
                  <a:pt x="425068" y="19088"/>
                </a:moveTo>
                <a:lnTo>
                  <a:pt x="408673" y="19088"/>
                </a:lnTo>
                <a:lnTo>
                  <a:pt x="388810" y="59499"/>
                </a:lnTo>
                <a:lnTo>
                  <a:pt x="404565" y="59499"/>
                </a:lnTo>
                <a:lnTo>
                  <a:pt x="425068" y="19088"/>
                </a:lnTo>
                <a:close/>
              </a:path>
              <a:path w="1256665" h="92075">
                <a:moveTo>
                  <a:pt x="343052" y="19088"/>
                </a:moveTo>
                <a:lnTo>
                  <a:pt x="328282" y="19088"/>
                </a:lnTo>
                <a:lnTo>
                  <a:pt x="328282" y="69951"/>
                </a:lnTo>
                <a:lnTo>
                  <a:pt x="343052" y="69951"/>
                </a:lnTo>
                <a:lnTo>
                  <a:pt x="343052" y="19088"/>
                </a:lnTo>
                <a:close/>
              </a:path>
              <a:path w="1256665" h="92075">
                <a:moveTo>
                  <a:pt x="343052" y="863"/>
                </a:moveTo>
                <a:lnTo>
                  <a:pt x="328282" y="863"/>
                </a:lnTo>
                <a:lnTo>
                  <a:pt x="328282" y="13728"/>
                </a:lnTo>
                <a:lnTo>
                  <a:pt x="343052" y="13728"/>
                </a:lnTo>
                <a:lnTo>
                  <a:pt x="343052" y="863"/>
                </a:lnTo>
                <a:close/>
              </a:path>
              <a:path w="1256665" h="92075">
                <a:moveTo>
                  <a:pt x="293001" y="31432"/>
                </a:moveTo>
                <a:lnTo>
                  <a:pt x="278142" y="31432"/>
                </a:lnTo>
                <a:lnTo>
                  <a:pt x="278142" y="54673"/>
                </a:lnTo>
                <a:lnTo>
                  <a:pt x="279669" y="61926"/>
                </a:lnTo>
                <a:lnTo>
                  <a:pt x="284013" y="66949"/>
                </a:lnTo>
                <a:lnTo>
                  <a:pt x="290819" y="69870"/>
                </a:lnTo>
                <a:lnTo>
                  <a:pt x="299732" y="70815"/>
                </a:lnTo>
                <a:lnTo>
                  <a:pt x="306552" y="70815"/>
                </a:lnTo>
                <a:lnTo>
                  <a:pt x="312165" y="70383"/>
                </a:lnTo>
                <a:lnTo>
                  <a:pt x="317093" y="69507"/>
                </a:lnTo>
                <a:lnTo>
                  <a:pt x="317093" y="58458"/>
                </a:lnTo>
                <a:lnTo>
                  <a:pt x="294906" y="58458"/>
                </a:lnTo>
                <a:lnTo>
                  <a:pt x="293001" y="55956"/>
                </a:lnTo>
                <a:lnTo>
                  <a:pt x="293001" y="31432"/>
                </a:lnTo>
                <a:close/>
              </a:path>
              <a:path w="1256665" h="92075">
                <a:moveTo>
                  <a:pt x="317093" y="57607"/>
                </a:moveTo>
                <a:lnTo>
                  <a:pt x="311124" y="58458"/>
                </a:lnTo>
                <a:lnTo>
                  <a:pt x="317093" y="58458"/>
                </a:lnTo>
                <a:lnTo>
                  <a:pt x="317093" y="57607"/>
                </a:lnTo>
                <a:close/>
              </a:path>
              <a:path w="1256665" h="92075">
                <a:moveTo>
                  <a:pt x="317093" y="19088"/>
                </a:moveTo>
                <a:lnTo>
                  <a:pt x="264756" y="19088"/>
                </a:lnTo>
                <a:lnTo>
                  <a:pt x="264756" y="31432"/>
                </a:lnTo>
                <a:lnTo>
                  <a:pt x="317093" y="31432"/>
                </a:lnTo>
                <a:lnTo>
                  <a:pt x="317093" y="19088"/>
                </a:lnTo>
                <a:close/>
              </a:path>
              <a:path w="1256665" h="92075">
                <a:moveTo>
                  <a:pt x="293001" y="4318"/>
                </a:moveTo>
                <a:lnTo>
                  <a:pt x="278142" y="8547"/>
                </a:lnTo>
                <a:lnTo>
                  <a:pt x="278142" y="19088"/>
                </a:lnTo>
                <a:lnTo>
                  <a:pt x="293001" y="19088"/>
                </a:lnTo>
                <a:lnTo>
                  <a:pt x="293001" y="4318"/>
                </a:lnTo>
                <a:close/>
              </a:path>
              <a:path w="1256665" h="92075">
                <a:moveTo>
                  <a:pt x="254495" y="19088"/>
                </a:moveTo>
                <a:lnTo>
                  <a:pt x="239725" y="19088"/>
                </a:lnTo>
                <a:lnTo>
                  <a:pt x="239725" y="69951"/>
                </a:lnTo>
                <a:lnTo>
                  <a:pt x="254495" y="69951"/>
                </a:lnTo>
                <a:lnTo>
                  <a:pt x="254495" y="19088"/>
                </a:lnTo>
                <a:close/>
              </a:path>
              <a:path w="1256665" h="92075">
                <a:moveTo>
                  <a:pt x="254495" y="863"/>
                </a:moveTo>
                <a:lnTo>
                  <a:pt x="239725" y="863"/>
                </a:lnTo>
                <a:lnTo>
                  <a:pt x="239725" y="13728"/>
                </a:lnTo>
                <a:lnTo>
                  <a:pt x="254495" y="13728"/>
                </a:lnTo>
                <a:lnTo>
                  <a:pt x="254495" y="863"/>
                </a:lnTo>
                <a:close/>
              </a:path>
              <a:path w="1256665" h="92075">
                <a:moveTo>
                  <a:pt x="173431" y="52070"/>
                </a:moveTo>
                <a:lnTo>
                  <a:pt x="158661" y="52070"/>
                </a:lnTo>
                <a:lnTo>
                  <a:pt x="161801" y="61846"/>
                </a:lnTo>
                <a:lnTo>
                  <a:pt x="170179" y="67529"/>
                </a:lnTo>
                <a:lnTo>
                  <a:pt x="182235" y="70168"/>
                </a:lnTo>
                <a:lnTo>
                  <a:pt x="196405" y="70815"/>
                </a:lnTo>
                <a:lnTo>
                  <a:pt x="209756" y="70198"/>
                </a:lnTo>
                <a:lnTo>
                  <a:pt x="220022" y="67767"/>
                </a:lnTo>
                <a:lnTo>
                  <a:pt x="226614" y="62649"/>
                </a:lnTo>
                <a:lnTo>
                  <a:pt x="227436" y="59588"/>
                </a:lnTo>
                <a:lnTo>
                  <a:pt x="179044" y="59588"/>
                </a:lnTo>
                <a:lnTo>
                  <a:pt x="173431" y="57518"/>
                </a:lnTo>
                <a:lnTo>
                  <a:pt x="173431" y="52070"/>
                </a:lnTo>
                <a:close/>
              </a:path>
              <a:path w="1256665" h="92075">
                <a:moveTo>
                  <a:pt x="194144" y="18224"/>
                </a:moveTo>
                <a:lnTo>
                  <a:pt x="181188" y="18835"/>
                </a:lnTo>
                <a:lnTo>
                  <a:pt x="170514" y="21142"/>
                </a:lnTo>
                <a:lnTo>
                  <a:pt x="163189" y="25950"/>
                </a:lnTo>
                <a:lnTo>
                  <a:pt x="160477" y="34023"/>
                </a:lnTo>
                <a:lnTo>
                  <a:pt x="162540" y="41404"/>
                </a:lnTo>
                <a:lnTo>
                  <a:pt x="168757" y="45778"/>
                </a:lnTo>
                <a:lnTo>
                  <a:pt x="179165" y="48098"/>
                </a:lnTo>
                <a:lnTo>
                  <a:pt x="193801" y="49314"/>
                </a:lnTo>
                <a:lnTo>
                  <a:pt x="211683" y="50431"/>
                </a:lnTo>
                <a:lnTo>
                  <a:pt x="214109" y="50685"/>
                </a:lnTo>
                <a:lnTo>
                  <a:pt x="214109" y="58547"/>
                </a:lnTo>
                <a:lnTo>
                  <a:pt x="211505" y="59588"/>
                </a:lnTo>
                <a:lnTo>
                  <a:pt x="227436" y="59588"/>
                </a:lnTo>
                <a:lnTo>
                  <a:pt x="195529" y="38430"/>
                </a:lnTo>
                <a:lnTo>
                  <a:pt x="178003" y="37134"/>
                </a:lnTo>
                <a:lnTo>
                  <a:pt x="175323" y="36614"/>
                </a:lnTo>
                <a:lnTo>
                  <a:pt x="175323" y="30492"/>
                </a:lnTo>
                <a:lnTo>
                  <a:pt x="179298" y="29451"/>
                </a:lnTo>
                <a:lnTo>
                  <a:pt x="225691" y="29451"/>
                </a:lnTo>
                <a:lnTo>
                  <a:pt x="224755" y="26245"/>
                </a:lnTo>
                <a:lnTo>
                  <a:pt x="217878" y="21229"/>
                </a:lnTo>
                <a:lnTo>
                  <a:pt x="207404" y="18835"/>
                </a:lnTo>
                <a:lnTo>
                  <a:pt x="194144" y="18224"/>
                </a:lnTo>
                <a:close/>
              </a:path>
              <a:path w="1256665" h="92075">
                <a:moveTo>
                  <a:pt x="225691" y="29451"/>
                </a:moveTo>
                <a:lnTo>
                  <a:pt x="207022" y="29451"/>
                </a:lnTo>
                <a:lnTo>
                  <a:pt x="212382" y="30492"/>
                </a:lnTo>
                <a:lnTo>
                  <a:pt x="212382" y="34721"/>
                </a:lnTo>
                <a:lnTo>
                  <a:pt x="227228" y="34721"/>
                </a:lnTo>
                <a:lnTo>
                  <a:pt x="225691" y="29451"/>
                </a:lnTo>
                <a:close/>
              </a:path>
              <a:path w="1256665" h="92075">
                <a:moveTo>
                  <a:pt x="114909" y="18224"/>
                </a:moveTo>
                <a:lnTo>
                  <a:pt x="100516" y="19704"/>
                </a:lnTo>
                <a:lnTo>
                  <a:pt x="89393" y="24364"/>
                </a:lnTo>
                <a:lnTo>
                  <a:pt x="82221" y="32540"/>
                </a:lnTo>
                <a:lnTo>
                  <a:pt x="79679" y="44564"/>
                </a:lnTo>
                <a:lnTo>
                  <a:pt x="82221" y="56531"/>
                </a:lnTo>
                <a:lnTo>
                  <a:pt x="89393" y="64681"/>
                </a:lnTo>
                <a:lnTo>
                  <a:pt x="100516" y="69335"/>
                </a:lnTo>
                <a:lnTo>
                  <a:pt x="114909" y="70815"/>
                </a:lnTo>
                <a:lnTo>
                  <a:pt x="129265" y="69335"/>
                </a:lnTo>
                <a:lnTo>
                  <a:pt x="140392" y="64681"/>
                </a:lnTo>
                <a:lnTo>
                  <a:pt x="145884" y="58458"/>
                </a:lnTo>
                <a:lnTo>
                  <a:pt x="101180" y="58458"/>
                </a:lnTo>
                <a:lnTo>
                  <a:pt x="94437" y="55092"/>
                </a:lnTo>
                <a:lnTo>
                  <a:pt x="94437" y="33934"/>
                </a:lnTo>
                <a:lnTo>
                  <a:pt x="101180" y="30568"/>
                </a:lnTo>
                <a:lnTo>
                  <a:pt x="145850" y="30568"/>
                </a:lnTo>
                <a:lnTo>
                  <a:pt x="140392" y="24364"/>
                </a:lnTo>
                <a:lnTo>
                  <a:pt x="129265" y="19704"/>
                </a:lnTo>
                <a:lnTo>
                  <a:pt x="114909" y="18224"/>
                </a:lnTo>
                <a:close/>
              </a:path>
              <a:path w="1256665" h="92075">
                <a:moveTo>
                  <a:pt x="145850" y="30568"/>
                </a:moveTo>
                <a:lnTo>
                  <a:pt x="128536" y="30568"/>
                </a:lnTo>
                <a:lnTo>
                  <a:pt x="135280" y="33934"/>
                </a:lnTo>
                <a:lnTo>
                  <a:pt x="135280" y="55092"/>
                </a:lnTo>
                <a:lnTo>
                  <a:pt x="128536" y="58458"/>
                </a:lnTo>
                <a:lnTo>
                  <a:pt x="145884" y="58458"/>
                </a:lnTo>
                <a:lnTo>
                  <a:pt x="147585" y="56531"/>
                </a:lnTo>
                <a:lnTo>
                  <a:pt x="150139" y="44564"/>
                </a:lnTo>
                <a:lnTo>
                  <a:pt x="147585" y="32540"/>
                </a:lnTo>
                <a:lnTo>
                  <a:pt x="145850" y="30568"/>
                </a:lnTo>
                <a:close/>
              </a:path>
              <a:path w="1256665" h="92075">
                <a:moveTo>
                  <a:pt x="47497" y="9512"/>
                </a:moveTo>
                <a:lnTo>
                  <a:pt x="0" y="9512"/>
                </a:lnTo>
                <a:lnTo>
                  <a:pt x="0" y="69951"/>
                </a:lnTo>
                <a:lnTo>
                  <a:pt x="15544" y="69951"/>
                </a:lnTo>
                <a:lnTo>
                  <a:pt x="15544" y="53809"/>
                </a:lnTo>
                <a:lnTo>
                  <a:pt x="47497" y="53809"/>
                </a:lnTo>
                <a:lnTo>
                  <a:pt x="56905" y="52248"/>
                </a:lnTo>
                <a:lnTo>
                  <a:pt x="64215" y="47802"/>
                </a:lnTo>
                <a:lnTo>
                  <a:pt x="68952" y="40833"/>
                </a:lnTo>
                <a:lnTo>
                  <a:pt x="15544" y="40754"/>
                </a:lnTo>
                <a:lnTo>
                  <a:pt x="15544" y="22542"/>
                </a:lnTo>
                <a:lnTo>
                  <a:pt x="68948" y="22542"/>
                </a:lnTo>
                <a:lnTo>
                  <a:pt x="64215" y="15552"/>
                </a:lnTo>
                <a:lnTo>
                  <a:pt x="56905" y="11084"/>
                </a:lnTo>
                <a:lnTo>
                  <a:pt x="47497" y="9512"/>
                </a:lnTo>
                <a:close/>
              </a:path>
              <a:path w="1256665" h="92075">
                <a:moveTo>
                  <a:pt x="68948" y="22542"/>
                </a:moveTo>
                <a:lnTo>
                  <a:pt x="55092" y="22542"/>
                </a:lnTo>
                <a:lnTo>
                  <a:pt x="55092" y="40754"/>
                </a:lnTo>
                <a:lnTo>
                  <a:pt x="68967" y="40754"/>
                </a:lnTo>
                <a:lnTo>
                  <a:pt x="70637" y="31699"/>
                </a:lnTo>
                <a:lnTo>
                  <a:pt x="68948" y="22542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51A90F7-4173-4539-90AE-F4A8B177F34B}"/>
              </a:ext>
            </a:extLst>
          </p:cNvPr>
          <p:cNvSpPr/>
          <p:nvPr userDrawn="1"/>
        </p:nvSpPr>
        <p:spPr>
          <a:xfrm>
            <a:off x="11684000" y="3657600"/>
            <a:ext cx="3657600" cy="4572000"/>
          </a:xfrm>
          <a:custGeom>
            <a:avLst/>
            <a:gdLst/>
            <a:ahLst/>
            <a:cxnLst/>
            <a:rect l="l" t="t" r="r" b="b"/>
            <a:pathLst>
              <a:path w="3657600" h="4572000">
                <a:moveTo>
                  <a:pt x="3657600" y="0"/>
                </a:moveTo>
                <a:lnTo>
                  <a:pt x="0" y="0"/>
                </a:lnTo>
                <a:lnTo>
                  <a:pt x="0" y="4572000"/>
                </a:lnTo>
                <a:lnTo>
                  <a:pt x="3657600" y="4572000"/>
                </a:lnTo>
                <a:lnTo>
                  <a:pt x="36576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EDC5B23-1647-49B1-8689-60FD3A78D068}"/>
              </a:ext>
            </a:extLst>
          </p:cNvPr>
          <p:cNvSpPr/>
          <p:nvPr/>
        </p:nvSpPr>
        <p:spPr>
          <a:xfrm>
            <a:off x="0" y="0"/>
            <a:ext cx="5283200" cy="9144000"/>
          </a:xfrm>
          <a:custGeom>
            <a:avLst/>
            <a:gdLst/>
            <a:ahLst/>
            <a:cxnLst/>
            <a:rect l="l" t="t" r="r" b="b"/>
            <a:pathLst>
              <a:path w="5283200" h="9144000">
                <a:moveTo>
                  <a:pt x="5283200" y="0"/>
                </a:moveTo>
                <a:lnTo>
                  <a:pt x="0" y="0"/>
                </a:lnTo>
                <a:lnTo>
                  <a:pt x="0" y="9144000"/>
                </a:lnTo>
                <a:lnTo>
                  <a:pt x="5283200" y="9144000"/>
                </a:lnTo>
                <a:lnTo>
                  <a:pt x="528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78D6D7-A21E-4916-A1DB-9ADACBC53B10}"/>
              </a:ext>
            </a:extLst>
          </p:cNvPr>
          <p:cNvSpPr/>
          <p:nvPr userDrawn="1"/>
        </p:nvSpPr>
        <p:spPr>
          <a:xfrm>
            <a:off x="10769600" y="1828799"/>
            <a:ext cx="2743200" cy="6400800"/>
          </a:xfrm>
          <a:custGeom>
            <a:avLst/>
            <a:gdLst/>
            <a:ahLst/>
            <a:cxnLst/>
            <a:rect l="l" t="t" r="r" b="b"/>
            <a:pathLst>
              <a:path w="2743200" h="6400800">
                <a:moveTo>
                  <a:pt x="914400" y="5486400"/>
                </a:moveTo>
                <a:lnTo>
                  <a:pt x="0" y="5486400"/>
                </a:lnTo>
                <a:lnTo>
                  <a:pt x="0" y="6400800"/>
                </a:lnTo>
                <a:lnTo>
                  <a:pt x="914400" y="6400800"/>
                </a:lnTo>
                <a:lnTo>
                  <a:pt x="914400" y="5486400"/>
                </a:lnTo>
                <a:close/>
              </a:path>
              <a:path w="2743200" h="6400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2743200" h="6400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CF9F1995-3828-492B-8E00-DABB95B1CE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7315199"/>
            <a:ext cx="2540000" cy="914399"/>
          </a:xfrm>
          <a:noFill/>
          <a:ln>
            <a:noFill/>
          </a:ln>
        </p:spPr>
        <p:txBody>
          <a:bodyPr anchor="ctr"/>
          <a:lstStyle>
            <a:lvl1pPr algn="ctr">
              <a:defRPr sz="1600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D4C3-7FF7-4C2C-AC1C-58D153EBB7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700" y="1372230"/>
            <a:ext cx="3449954" cy="2819400"/>
          </a:xfrm>
        </p:spPr>
        <p:txBody>
          <a:bodyPr/>
          <a:lstStyle/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C0C3C-8E8C-4602-B27C-EAA9C3EB84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5566" y="1372230"/>
            <a:ext cx="4112260" cy="28194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69663-3C24-47D3-AADB-4E2655570CE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AFBAE81-F51D-4C41-B8BE-AF63C50EF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5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 userDrawn="1"/>
        </p:nvSpPr>
        <p:spPr>
          <a:xfrm>
            <a:off x="0" y="6858000"/>
            <a:ext cx="16256000" cy="22860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E79F71F-BB46-4ED9-83A0-23FE54212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7405689"/>
            <a:ext cx="3657598" cy="1239435"/>
          </a:xfrm>
          <a:prstGeom prst="rect">
            <a:avLst/>
          </a:prstGeom>
        </p:spPr>
      </p:pic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" y="4114800"/>
            <a:ext cx="1625600" cy="162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4500" y="4438542"/>
            <a:ext cx="4000499" cy="990903"/>
          </a:xfrm>
        </p:spPr>
        <p:txBody>
          <a:bodyPr wrap="square" tIns="75600">
            <a:spAutoFit/>
          </a:bodyPr>
          <a:lstStyle>
            <a:lvl1pPr marL="14400">
              <a:defRPr/>
            </a:lvl1pPr>
            <a:lvl2pPr marL="14400">
              <a:spcBef>
                <a:spcPts val="300"/>
              </a:spcBef>
              <a:defRPr sz="1500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459"/>
              </a:spcBef>
              <a:defRPr sz="1300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1828800"/>
            <a:ext cx="1625600" cy="162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1699" y="930268"/>
            <a:ext cx="12407901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 userDrawn="1"/>
        </p:nvGrpSpPr>
        <p:grpSpPr>
          <a:xfrm>
            <a:off x="12833403" y="7870446"/>
            <a:ext cx="353060" cy="353060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 userDrawn="1"/>
        </p:nvGrpSpPr>
        <p:grpSpPr>
          <a:xfrm>
            <a:off x="13370664" y="7870446"/>
            <a:ext cx="353060" cy="353060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 userDrawn="1"/>
        </p:nvGrpSpPr>
        <p:grpSpPr>
          <a:xfrm>
            <a:off x="14982452" y="7870446"/>
            <a:ext cx="353060" cy="353060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 userDrawn="1"/>
        </p:nvGrpSpPr>
        <p:grpSpPr>
          <a:xfrm>
            <a:off x="14445191" y="7870446"/>
            <a:ext cx="353060" cy="353060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 userDrawn="1"/>
        </p:nvGrpSpPr>
        <p:grpSpPr>
          <a:xfrm>
            <a:off x="13907928" y="7870446"/>
            <a:ext cx="353060" cy="353060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 userDrawn="1"/>
        </p:nvSpPr>
        <p:spPr>
          <a:xfrm>
            <a:off x="12833403" y="7316466"/>
            <a:ext cx="252153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2200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4500" y="2152542"/>
            <a:ext cx="4000499" cy="990903"/>
          </a:xfrm>
        </p:spPr>
        <p:txBody>
          <a:bodyPr wrap="square" tIns="75600">
            <a:spAutoFit/>
          </a:bodyPr>
          <a:lstStyle>
            <a:lvl1pPr marL="14400">
              <a:defRPr/>
            </a:lvl1pPr>
            <a:lvl2pPr marL="14400">
              <a:spcBef>
                <a:spcPts val="300"/>
              </a:spcBef>
              <a:defRPr sz="1500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459"/>
              </a:spcBef>
              <a:defRPr sz="1300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5200" y="4114800"/>
            <a:ext cx="1625600" cy="162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55300" y="4438542"/>
            <a:ext cx="4000499" cy="990903"/>
          </a:xfrm>
        </p:spPr>
        <p:txBody>
          <a:bodyPr wrap="square" tIns="75600">
            <a:spAutoFit/>
          </a:bodyPr>
          <a:lstStyle>
            <a:lvl1pPr marL="14400">
              <a:defRPr/>
            </a:lvl1pPr>
            <a:lvl2pPr marL="14400">
              <a:spcBef>
                <a:spcPts val="300"/>
              </a:spcBef>
              <a:defRPr sz="1500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459"/>
              </a:spcBef>
              <a:defRPr sz="1300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85200" y="1828800"/>
            <a:ext cx="1625600" cy="162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55300" y="2152542"/>
            <a:ext cx="4000499" cy="990903"/>
          </a:xfrm>
        </p:spPr>
        <p:txBody>
          <a:bodyPr wrap="square" tIns="75600">
            <a:spAutoFit/>
          </a:bodyPr>
          <a:lstStyle>
            <a:lvl1pPr marL="14400">
              <a:defRPr/>
            </a:lvl1pPr>
            <a:lvl2pPr marL="14400">
              <a:spcBef>
                <a:spcPts val="300"/>
              </a:spcBef>
              <a:defRPr sz="1500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459"/>
              </a:spcBef>
              <a:defRPr sz="1300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A4CF3A78-D31C-4DD3-ACD5-745E15768EC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83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8DA6F19F-5AB8-4450-8D69-C6636AE41A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4572508"/>
            <a:ext cx="3669841" cy="1243584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913785" y="7403482"/>
            <a:ext cx="355969" cy="355969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1451201" y="7403482"/>
            <a:ext cx="355969" cy="355969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11684000" y="6400800"/>
            <a:ext cx="4572000" cy="27432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9855327" y="7315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12598400" y="36575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13512800" y="0"/>
            <a:ext cx="1828800" cy="27432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89408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6184900" y="5194300"/>
            <a:ext cx="22479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2200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901700" y="6388097"/>
            <a:ext cx="8140700" cy="884216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3335" marR="5080" indent="-1270" algn="just">
              <a:lnSpc>
                <a:spcPct val="100000"/>
              </a:lnSpc>
              <a:spcBef>
                <a:spcPts val="175"/>
              </a:spcBef>
            </a:pP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1400" spc="1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1400" spc="3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1400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988617" y="7403481"/>
            <a:ext cx="355969" cy="355969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2526033" y="7403481"/>
            <a:ext cx="355969" cy="355969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3063450" y="7403481"/>
            <a:ext cx="355969" cy="355969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95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913785" y="7403482"/>
            <a:ext cx="355969" cy="355969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1451201" y="7403482"/>
            <a:ext cx="355969" cy="355969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11684000" y="6400800"/>
            <a:ext cx="4572000" cy="27432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9855327" y="7315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12598400" y="36575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13512800" y="0"/>
            <a:ext cx="1828800" cy="27432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89408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6184900" y="5194300"/>
            <a:ext cx="22479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2200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901700" y="6388097"/>
            <a:ext cx="8140700" cy="884216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3335" marR="5080" indent="-1270" algn="just">
              <a:lnSpc>
                <a:spcPct val="100000"/>
              </a:lnSpc>
              <a:spcBef>
                <a:spcPts val="175"/>
              </a:spcBef>
            </a:pP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1400" spc="2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1400" spc="2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14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1400" spc="10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1400" spc="30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1400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988617" y="7403481"/>
            <a:ext cx="355969" cy="355969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2526033" y="7403481"/>
            <a:ext cx="355969" cy="355969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3063450" y="7403481"/>
            <a:ext cx="355969" cy="355969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9CBCF3-3D41-4C10-95F6-4AF4683DD4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4572508"/>
            <a:ext cx="3657598" cy="12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0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etum.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0">
            <a:extLst>
              <a:ext uri="{FF2B5EF4-FFF2-40B4-BE49-F238E27FC236}">
                <a16:creationId xmlns:a16="http://schemas.microsoft.com/office/drawing/2014/main" id="{3667BEEF-BD15-4C1D-B0D3-B79C6D6760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8783" cy="915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85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58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5E78078-E6AD-455A-80ED-34D792E51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993900" y="2225668"/>
            <a:ext cx="8420100" cy="707038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45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Introduction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noProof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D3C0EACF-3AD5-4884-9531-06FDA14E14F3}"/>
              </a:ext>
            </a:extLst>
          </p:cNvPr>
          <p:cNvSpPr/>
          <p:nvPr userDrawn="1"/>
        </p:nvSpPr>
        <p:spPr>
          <a:xfrm>
            <a:off x="9855200" y="9143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F84A533-D15F-4251-B825-30C4967127B7}"/>
              </a:ext>
            </a:extLst>
          </p:cNvPr>
          <p:cNvSpPr/>
          <p:nvPr userDrawn="1"/>
        </p:nvSpPr>
        <p:spPr>
          <a:xfrm>
            <a:off x="713066" y="6400800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815314C-9423-41A5-BEA4-E339EE8896AB}"/>
              </a:ext>
            </a:extLst>
          </p:cNvPr>
          <p:cNvSpPr/>
          <p:nvPr userDrawn="1"/>
        </p:nvSpPr>
        <p:spPr>
          <a:xfrm>
            <a:off x="14427200" y="5486400"/>
            <a:ext cx="1825625" cy="1827530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1E59CB-5F39-462D-B61D-4A4C7D89D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3900" y="2969888"/>
            <a:ext cx="8420100" cy="291540"/>
          </a:xfrm>
        </p:spPr>
        <p:txBody>
          <a:bodyPr wrap="square" tIns="14400">
            <a:spAutoFit/>
          </a:bodyPr>
          <a:lstStyle>
            <a:lvl1pPr>
              <a:spcBef>
                <a:spcPts val="0"/>
              </a:spcBef>
              <a:defRPr sz="1800">
                <a:solidFill>
                  <a:schemeClr val="accent3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43F9D-3345-4E29-AB08-377E0B10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0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594196" y="521177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21297" y="544354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521296" y="598970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4502160" y="598970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14400" y="521177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41501" y="544354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841500" y="598970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822364" y="598970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14400" y="1974363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841501" y="2206132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841500" y="2752295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6822364" y="2752294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594196" y="1974363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521297" y="2206132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9521296" y="2752295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4502160" y="2752294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D049B-FF10-4FE9-B55A-5E1428FB2026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1874" y="930268"/>
            <a:ext cx="12018995" cy="1028874"/>
          </a:xfrm>
          <a:prstGeom prst="rect">
            <a:avLst/>
          </a:prstGeom>
        </p:spPr>
        <p:txBody>
          <a:bodyPr lIns="0" tIns="0" rIns="0" bIns="0"/>
          <a:lstStyle>
            <a:lvl1pPr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29237970-A2E1-4629-8FFD-56A0E57214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7EC72E04-62A6-456D-9129-8BFC76A3EA7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14400" y="1974363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3" name="Text Placeholder 18">
            <a:extLst>
              <a:ext uri="{FF2B5EF4-FFF2-40B4-BE49-F238E27FC236}">
                <a16:creationId xmlns:a16="http://schemas.microsoft.com/office/drawing/2014/main" id="{75D73ABA-CA4C-4758-A70B-18788A7152E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841501" y="2206132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6C41AE2-59D8-4B49-848B-EA4CBB40268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841500" y="2752295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5" name="Text Placeholder 18">
            <a:extLst>
              <a:ext uri="{FF2B5EF4-FFF2-40B4-BE49-F238E27FC236}">
                <a16:creationId xmlns:a16="http://schemas.microsoft.com/office/drawing/2014/main" id="{2220B1D5-71D2-48C3-A929-898FF8C1F57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6822364" y="2752294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E2D825A0-520D-4092-8235-41A32121B04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914400" y="4026124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7" name="Text Placeholder 18">
            <a:extLst>
              <a:ext uri="{FF2B5EF4-FFF2-40B4-BE49-F238E27FC236}">
                <a16:creationId xmlns:a16="http://schemas.microsoft.com/office/drawing/2014/main" id="{22E612C7-1A1F-493A-8A38-C03F18CC687E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841501" y="4257893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649F1CE4-C3CE-4985-AD3E-FC4A4AC0C2B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841500" y="4804056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9" name="Text Placeholder 18">
            <a:extLst>
              <a:ext uri="{FF2B5EF4-FFF2-40B4-BE49-F238E27FC236}">
                <a16:creationId xmlns:a16="http://schemas.microsoft.com/office/drawing/2014/main" id="{CB3A685A-DB20-4E5A-9F48-2108FDDDF82A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822364" y="4804055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5" name="Text Placeholder 31">
            <a:extLst>
              <a:ext uri="{FF2B5EF4-FFF2-40B4-BE49-F238E27FC236}">
                <a16:creationId xmlns:a16="http://schemas.microsoft.com/office/drawing/2014/main" id="{FB61BDCE-020E-4BCF-9B3C-320CC2C9B7A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594196" y="1974363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13C2CDE7-3771-468A-A640-29AA16C285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521297" y="2206132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7" name="Text Placeholder 18">
            <a:extLst>
              <a:ext uri="{FF2B5EF4-FFF2-40B4-BE49-F238E27FC236}">
                <a16:creationId xmlns:a16="http://schemas.microsoft.com/office/drawing/2014/main" id="{831093BB-2135-4302-AD17-917734EC88A6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9521296" y="2752295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8" name="Text Placeholder 18">
            <a:extLst>
              <a:ext uri="{FF2B5EF4-FFF2-40B4-BE49-F238E27FC236}">
                <a16:creationId xmlns:a16="http://schemas.microsoft.com/office/drawing/2014/main" id="{EF93369E-2C3E-4EE7-8D1D-99C239A339E3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4502160" y="2752294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C287AF80-AE6B-424F-8FDB-B11EF6A13FB2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594196" y="4026124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61424F3E-758A-41A8-BED0-46CF7C78F3D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521297" y="4257893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2" name="Text Placeholder 18">
            <a:extLst>
              <a:ext uri="{FF2B5EF4-FFF2-40B4-BE49-F238E27FC236}">
                <a16:creationId xmlns:a16="http://schemas.microsoft.com/office/drawing/2014/main" id="{C48A6046-5F7C-45C3-832A-2C969ACC9C87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9521296" y="4804056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27D74F4C-9A89-4C62-9FBF-A53BF21FC90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14502160" y="4804055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2" name="Text Placeholder 31">
            <a:extLst>
              <a:ext uri="{FF2B5EF4-FFF2-40B4-BE49-F238E27FC236}">
                <a16:creationId xmlns:a16="http://schemas.microsoft.com/office/drawing/2014/main" id="{BD95E687-7F93-472F-98D4-EC938AA6550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4400" y="607788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025B0146-CB38-42F3-839F-A26A6143E0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841501" y="630965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A284474C-E457-4B47-BD17-F5D8229E4172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841500" y="685581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5" name="Text Placeholder 18">
            <a:extLst>
              <a:ext uri="{FF2B5EF4-FFF2-40B4-BE49-F238E27FC236}">
                <a16:creationId xmlns:a16="http://schemas.microsoft.com/office/drawing/2014/main" id="{BD29F203-3EED-448C-9A44-6A9AF6E4D1A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822364" y="685581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6" name="Text Placeholder 31">
            <a:extLst>
              <a:ext uri="{FF2B5EF4-FFF2-40B4-BE49-F238E27FC236}">
                <a16:creationId xmlns:a16="http://schemas.microsoft.com/office/drawing/2014/main" id="{37A450F0-202F-4585-8D10-F0C9C63E8342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8594196" y="607788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7" name="Text Placeholder 18">
            <a:extLst>
              <a:ext uri="{FF2B5EF4-FFF2-40B4-BE49-F238E27FC236}">
                <a16:creationId xmlns:a16="http://schemas.microsoft.com/office/drawing/2014/main" id="{F15D7F17-C51A-401A-B45B-C0DD68E1A185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9521297" y="630965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EA613244-6AF1-4BED-B339-59144E1E2378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521296" y="685581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9" name="Text Placeholder 18">
            <a:extLst>
              <a:ext uri="{FF2B5EF4-FFF2-40B4-BE49-F238E27FC236}">
                <a16:creationId xmlns:a16="http://schemas.microsoft.com/office/drawing/2014/main" id="{015CB9AD-585C-4445-80B0-B9C7F59AD01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4502160" y="685581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F7EFA-6F22-4F7A-86D6-B9B9EFDEBF45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EC744315-8B20-4BBE-A882-04AFDA114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1874" y="930268"/>
            <a:ext cx="12018995" cy="1028874"/>
          </a:xfrm>
          <a:prstGeom prst="rect">
            <a:avLst/>
          </a:prstGeom>
        </p:spPr>
        <p:txBody>
          <a:bodyPr lIns="0" tIns="0" rIns="0" bIns="0"/>
          <a:lstStyle>
            <a:lvl1pPr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901F3436-F970-4362-BDB6-21241EA6C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28FBECDA-E756-436B-A2DF-561D7CBEBD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978031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D29DD076-5F15-437B-BFD1-4316097E0A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41501" y="2209800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2B1B91FE-791C-486B-BB38-16A0BC617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1500" y="2755963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1AD460FF-7D8C-43FC-A584-F7A2A0070B2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822364" y="2755962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Text Placeholder 31">
            <a:extLst>
              <a:ext uri="{FF2B5EF4-FFF2-40B4-BE49-F238E27FC236}">
                <a16:creationId xmlns:a16="http://schemas.microsoft.com/office/drawing/2014/main" id="{6196209E-A760-418E-ABA2-4DD925C316F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14400" y="325812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6316DC73-28D4-4F73-B949-6F6F5D61C2F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841501" y="348989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E6BEF16F-6B19-411C-B67C-B5AA0800E01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841500" y="403605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898B7DDA-82C5-4103-8C26-5F9811B20C9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6822364" y="403605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7" name="Text Placeholder 31">
            <a:extLst>
              <a:ext uri="{FF2B5EF4-FFF2-40B4-BE49-F238E27FC236}">
                <a16:creationId xmlns:a16="http://schemas.microsoft.com/office/drawing/2014/main" id="{7DA447D7-A877-45B8-B6FB-AE90751E887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914400" y="4534937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CFE91535-724D-49F0-92FE-8CAB5C480A1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841501" y="4766706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3D27B957-835E-4BF0-9537-A1AC3D952B2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841500" y="5312869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84C2754-E4E9-4354-B6CB-7B5B7AA5A828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822364" y="5312868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8C74BB45-5D6F-48E6-9347-96EE0CC93A2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914400" y="5811749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BCD1C6AA-1F9C-4210-9D36-274FD1A6AE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841501" y="6043518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180E97C-CAF1-4493-AD31-C1A8E60EAEF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841500" y="6589681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7FE91E81-87F3-42A4-9446-8670F0C28A15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6822364" y="6589680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EDFC2B06-95E3-4B46-9D78-C5B889187574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8594196" y="1978031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5C8CF654-7CDC-4671-BA3F-6E43C2F3D930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521297" y="2209800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A689F23-6793-46A5-BC3A-C3C394EB61B7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9521296" y="2755963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ED61CF7D-5129-427A-9E6A-C2D5A0108EF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4502160" y="2755962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3" name="Text Placeholder 18">
            <a:extLst>
              <a:ext uri="{FF2B5EF4-FFF2-40B4-BE49-F238E27FC236}">
                <a16:creationId xmlns:a16="http://schemas.microsoft.com/office/drawing/2014/main" id="{C7919060-BAE1-42EF-8A05-3D8F26EC8E7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14502160" y="2755962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DA0FFCE8-6B8A-4E0A-9547-C340275471A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594196" y="3258125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5" name="Text Placeholder 18">
            <a:extLst>
              <a:ext uri="{FF2B5EF4-FFF2-40B4-BE49-F238E27FC236}">
                <a16:creationId xmlns:a16="http://schemas.microsoft.com/office/drawing/2014/main" id="{B46C006F-C71D-4DE1-A056-5B3A93CF50D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9521297" y="3489894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3771224-2466-4D8A-A811-964F73AA64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9521296" y="4036057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89" name="Text Placeholder 18">
            <a:extLst>
              <a:ext uri="{FF2B5EF4-FFF2-40B4-BE49-F238E27FC236}">
                <a16:creationId xmlns:a16="http://schemas.microsoft.com/office/drawing/2014/main" id="{76FE5254-0432-4E51-B71F-918A5A083FA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4502160" y="4036056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0" name="Text Placeholder 31">
            <a:extLst>
              <a:ext uri="{FF2B5EF4-FFF2-40B4-BE49-F238E27FC236}">
                <a16:creationId xmlns:a16="http://schemas.microsoft.com/office/drawing/2014/main" id="{77CAFDB0-A524-4811-9A5F-832074D34A45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594196" y="4534937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2F7D0EC5-CECB-4014-B06D-B2DBCBFBBF3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521297" y="4766706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8751CD9A-A0F4-4CC8-8C88-10310AE524D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9521296" y="5312869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26FADFFE-C225-4705-860D-DF5D47B6C04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14502160" y="5312868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4" name="Text Placeholder 31">
            <a:extLst>
              <a:ext uri="{FF2B5EF4-FFF2-40B4-BE49-F238E27FC236}">
                <a16:creationId xmlns:a16="http://schemas.microsoft.com/office/drawing/2014/main" id="{ED08C253-1799-4939-89C2-67FE09035959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8594196" y="5811749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BA8F5A1C-3DDB-4EB6-A07B-B7ACBC8A5ACC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9521297" y="6043518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C6330ADC-D7C7-4EFD-8348-FF37C7A173BC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9521296" y="6589681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7" name="Text Placeholder 18">
            <a:extLst>
              <a:ext uri="{FF2B5EF4-FFF2-40B4-BE49-F238E27FC236}">
                <a16:creationId xmlns:a16="http://schemas.microsoft.com/office/drawing/2014/main" id="{81AE0480-C514-4AD9-8691-694E141EE29E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14502160" y="6589680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7268FDA8-F92E-4936-B990-FD4E9F0CC0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4400" y="7087972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37FDC6EC-A640-488F-9644-3FDD22493B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841501" y="7319741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1873EAFB-A062-4833-B06F-62FD2E7C3D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841500" y="7865904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EE221A43-C270-4544-94DF-1ABABF451BB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822364" y="7865903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9D8E4515-6F96-4F02-B988-811445E2351C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8594196" y="7087972"/>
            <a:ext cx="711200" cy="711194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1610"/>
              </a:spcBef>
              <a:defRPr b="1" spc="-10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A17A929F-E044-48C5-9DD8-B47C3EF2AE1C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9521297" y="7319741"/>
            <a:ext cx="5600699" cy="399261"/>
          </a:xfrm>
        </p:spPr>
        <p:txBody>
          <a:bodyPr wrap="square" tIns="14400" anchor="b">
            <a:spAutoFit/>
          </a:bodyPr>
          <a:lstStyle>
            <a:lvl1pPr marL="14400">
              <a:spcBef>
                <a:spcPts val="100"/>
              </a:spcBef>
              <a:defRPr sz="2500" b="0">
                <a:solidFill>
                  <a:schemeClr val="tx2"/>
                </a:solidFill>
                <a:latin typeface="+mj-lt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5D5ECF6A-91FB-4513-9425-F01C4C10BAB1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521296" y="7865904"/>
            <a:ext cx="4866564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2F7DB677-C811-448B-9E9D-A05B83375084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4502160" y="7865903"/>
            <a:ext cx="619836" cy="276022"/>
          </a:xfrm>
          <a:noFill/>
        </p:spPr>
        <p:txBody>
          <a:bodyPr wrap="square" tIns="14400" rIns="108000">
            <a:spAutoFit/>
          </a:bodyPr>
          <a:lstStyle>
            <a:lvl1pPr marL="14400">
              <a:lnSpc>
                <a:spcPct val="128000"/>
              </a:lnSpc>
              <a:spcBef>
                <a:spcPts val="100"/>
              </a:spcBef>
              <a:defRPr sz="15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3DF68-D79F-4DB1-B4FD-A39341DF1E94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" name="Titre 3">
            <a:extLst>
              <a:ext uri="{FF2B5EF4-FFF2-40B4-BE49-F238E27FC236}">
                <a16:creationId xmlns:a16="http://schemas.microsoft.com/office/drawing/2014/main" id="{44057687-C51E-48EF-8ABC-CF8D8466D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1874" y="930268"/>
            <a:ext cx="12018995" cy="1028874"/>
          </a:xfrm>
          <a:prstGeom prst="rect">
            <a:avLst/>
          </a:prstGeom>
        </p:spPr>
        <p:txBody>
          <a:bodyPr lIns="0" tIns="0" rIns="0" bIns="0"/>
          <a:lstStyle>
            <a:lvl1pPr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B1E925C5-8242-4348-9A1D-0B8C8D1F05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1625600" y="914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98552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5283200" y="73152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0" y="1828800"/>
            <a:ext cx="914400" cy="914392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700"/>
              </a:spcBef>
              <a:defRPr sz="4000" b="1" spc="-16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00" y="2743192"/>
            <a:ext cx="7315200" cy="36576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47293F8-29B1-4CCE-83FF-1E3A9715A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21575" y="644240"/>
            <a:ext cx="1834922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4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1625600" y="914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98552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5283200" y="73152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0" y="1828800"/>
            <a:ext cx="914400" cy="914392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700"/>
              </a:spcBef>
              <a:defRPr sz="4000" b="1" spc="-16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00" y="2743192"/>
            <a:ext cx="7315200" cy="36576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27E7136-1FDB-4A68-94F1-86707026FD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0" y="428751"/>
            <a:ext cx="2133600" cy="9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8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1625600" y="914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9855200" y="18287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5283200" y="73152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0" y="1828800"/>
            <a:ext cx="914400" cy="914392"/>
          </a:xfrm>
          <a:solidFill>
            <a:schemeClr val="tx2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700"/>
              </a:spcBef>
              <a:defRPr sz="4000" b="1" spc="-160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2" name="Holder 2">
            <a:extLst>
              <a:ext uri="{FF2B5EF4-FFF2-40B4-BE49-F238E27FC236}">
                <a16:creationId xmlns:a16="http://schemas.microsoft.com/office/drawing/2014/main" id="{85B5B0C2-1E62-4343-9450-2B0AC120F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54400" y="2743192"/>
            <a:ext cx="7315200" cy="3657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381600" algn="l">
              <a:spcBef>
                <a:spcPts val="3225"/>
              </a:spcBef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3129-780B-4E39-9EAF-CD2ED887D3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7BED87-66BD-41C1-BD41-0BF9C3A734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21575" y="644240"/>
            <a:ext cx="1834922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4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  <a:p>
            <a:pPr lvl="5"/>
            <a:r>
              <a:rPr lang="en-US" noProof="0" dirty="0"/>
              <a:t>Text level 6</a:t>
            </a:r>
          </a:p>
          <a:p>
            <a:pPr lvl="6"/>
            <a:r>
              <a:rPr lang="en-US" noProof="0" dirty="0"/>
              <a:t>Text level 7</a:t>
            </a:r>
          </a:p>
          <a:p>
            <a:pPr lvl="7"/>
            <a:r>
              <a:rPr lang="en-US" noProof="0" dirty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 userDrawn="1"/>
        </p:nvSpPr>
        <p:spPr>
          <a:xfrm>
            <a:off x="15341600" y="822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 userDrawn="1"/>
        </p:nvSpPr>
        <p:spPr>
          <a:xfrm>
            <a:off x="15454630" y="8407529"/>
            <a:ext cx="688341" cy="280670"/>
          </a:xfrm>
          <a:prstGeom prst="rect">
            <a:avLst/>
          </a:prstGeom>
          <a:noFill/>
        </p:spPr>
        <p:txBody>
          <a:bodyPr wrap="square" lIns="0" tIns="25200" rIns="0" bIns="0" rtlCol="0">
            <a:noAutofit/>
          </a:bodyPr>
          <a:lstStyle/>
          <a:p>
            <a:pPr marL="0" marR="1778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2000" b="0" i="0" u="none" strike="noStrike" kern="1200" cap="none" spc="10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‹#›</a:t>
            </a:fld>
            <a:endParaRPr lang="en-US" sz="1300" spc="100" baseline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722045-20FB-45FA-9117-8ADC510CA52D}"/>
              </a:ext>
            </a:extLst>
          </p:cNvPr>
          <p:cNvCxnSpPr>
            <a:cxnSpLocks/>
          </p:cNvCxnSpPr>
          <p:nvPr userDrawn="1"/>
        </p:nvCxnSpPr>
        <p:spPr>
          <a:xfrm>
            <a:off x="15513776" y="8732520"/>
            <a:ext cx="57004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DCEA-0DE3-47D0-9375-2237A04C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76426" y="8550318"/>
            <a:ext cx="5486400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2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717" r:id="rId7"/>
    <p:sldLayoutId id="2147483699" r:id="rId8"/>
    <p:sldLayoutId id="2147483700" r:id="rId9"/>
    <p:sldLayoutId id="2147483719" r:id="rId10"/>
    <p:sldLayoutId id="2147483701" r:id="rId11"/>
    <p:sldLayoutId id="2147483702" r:id="rId12"/>
    <p:sldLayoutId id="2147483703" r:id="rId13"/>
    <p:sldLayoutId id="2147483721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20" r:id="rId26"/>
    <p:sldLayoutId id="2147483722" r:id="rId27"/>
    <p:sldLayoutId id="2147483723" r:id="rId28"/>
  </p:sldLayoutIdLst>
  <p:hf sldNum="0" hdr="0" ftr="0" dt="0"/>
  <p:txStyles>
    <p:titleStyle>
      <a:lvl1pPr marL="14400" algn="l" eaLnBrk="1" hangingPunct="1">
        <a:spcBef>
          <a:spcPts val="100"/>
        </a:spcBef>
        <a:defRPr sz="5400">
          <a:latin typeface="+mj-lt"/>
          <a:ea typeface="+mj-ea"/>
          <a:cs typeface="+mj-cs"/>
        </a:defRPr>
      </a:lvl1pPr>
    </p:titleStyle>
    <p:bodyStyle>
      <a:lvl1pPr marL="0" algn="l" eaLnBrk="1" hangingPunct="1">
        <a:lnSpc>
          <a:spcPct val="110000"/>
        </a:lnSpc>
        <a:spcBef>
          <a:spcPts val="620"/>
        </a:spcBef>
        <a:spcAft>
          <a:spcPts val="620"/>
        </a:spcAft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 eaLnBrk="1" hangingPunct="1">
        <a:lnSpc>
          <a:spcPct val="110000"/>
        </a:lnSpc>
        <a:spcBef>
          <a:spcPts val="0"/>
        </a:spcBef>
        <a:spcAft>
          <a:spcPts val="620"/>
        </a:spcAft>
        <a:defRPr sz="21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 eaLnBrk="1" hangingPunct="1">
        <a:lnSpc>
          <a:spcPct val="110000"/>
        </a:lnSpc>
        <a:spcBef>
          <a:spcPts val="0"/>
        </a:spcBef>
        <a:spcAft>
          <a:spcPts val="620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288000" indent="-216000" algn="l" eaLnBrk="1" hangingPunct="1">
        <a:lnSpc>
          <a:spcPct val="110000"/>
        </a:lnSpc>
        <a:spcBef>
          <a:spcPts val="0"/>
        </a:spcBef>
        <a:spcAft>
          <a:spcPts val="740"/>
        </a:spcAft>
        <a:buFont typeface="Wingdings" panose="05000000000000000000" pitchFamily="2" charset="2"/>
        <a:buChar char="§"/>
        <a:defRPr sz="1800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 eaLnBrk="1" hangingPunct="1">
        <a:lnSpc>
          <a:spcPct val="110000"/>
        </a:lnSpc>
        <a:spcBef>
          <a:spcPts val="0"/>
        </a:spcBef>
        <a:spcAft>
          <a:spcPts val="620"/>
        </a:spcAft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88000" indent="-216000" algn="l" eaLnBrk="1" hangingPunct="1">
        <a:lnSpc>
          <a:spcPct val="110000"/>
        </a:lnSpc>
        <a:spcBef>
          <a:spcPts val="0"/>
        </a:spcBef>
        <a:spcAft>
          <a:spcPts val="740"/>
        </a:spcAft>
        <a:buFont typeface="Wingdings" panose="05000000000000000000" pitchFamily="2" charset="2"/>
        <a:buChar char="§"/>
        <a:defRPr sz="1500">
          <a:solidFill>
            <a:schemeClr val="tx2"/>
          </a:solidFill>
          <a:latin typeface="+mn-lt"/>
          <a:ea typeface="+mn-ea"/>
          <a:cs typeface="+mn-cs"/>
        </a:defRPr>
      </a:lvl6pPr>
      <a:lvl7pPr marL="0" algn="l" eaLnBrk="1" hangingPunct="1">
        <a:lnSpc>
          <a:spcPct val="110000"/>
        </a:lnSpc>
        <a:spcBef>
          <a:spcPts val="620"/>
        </a:spcBef>
        <a:spcAft>
          <a:spcPts val="0"/>
        </a:spcAft>
        <a:defRPr sz="1300">
          <a:solidFill>
            <a:schemeClr val="accent1"/>
          </a:solidFill>
          <a:latin typeface="+mn-lt"/>
          <a:ea typeface="+mn-ea"/>
          <a:cs typeface="+mn-cs"/>
        </a:defRPr>
      </a:lvl7pPr>
      <a:lvl8pPr marL="288000" indent="-216000" algn="l" eaLnBrk="1" hangingPunct="1">
        <a:lnSpc>
          <a:spcPct val="110000"/>
        </a:lnSpc>
        <a:spcBef>
          <a:spcPts val="0"/>
        </a:spcBef>
        <a:spcAft>
          <a:spcPts val="740"/>
        </a:spcAft>
        <a:buFont typeface="Wingdings" panose="05000000000000000000" pitchFamily="2" charset="2"/>
        <a:buChar char="§"/>
        <a:defRPr sz="1300">
          <a:solidFill>
            <a:schemeClr val="accent1"/>
          </a:solidFill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ssembly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blazor/components/lifecycle?view=aspnetcore-5.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blazor/components/event-handling?view=aspnetcore-5.0#event-argument-types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2D234D1-E9B7-47FF-B8BE-DE8781094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0" y="4774690"/>
            <a:ext cx="11379200" cy="860926"/>
          </a:xfrm>
        </p:spPr>
        <p:txBody>
          <a:bodyPr/>
          <a:lstStyle/>
          <a:p>
            <a:r>
              <a:rPr lang="nl-BE" dirty="0" err="1"/>
              <a:t>Blazor</a:t>
            </a:r>
            <a:endParaRPr lang="en-US" dirty="0"/>
          </a:p>
        </p:txBody>
      </p:sp>
      <p:pic>
        <p:nvPicPr>
          <p:cNvPr id="3" name="Content Placeholder 5" descr="Logo, icon&#10;&#10;Description automatically generated">
            <a:extLst>
              <a:ext uri="{FF2B5EF4-FFF2-40B4-BE49-F238E27FC236}">
                <a16:creationId xmlns:a16="http://schemas.microsoft.com/office/drawing/2014/main" id="{99BEA525-DF78-49E6-913E-8B48B8F857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504" y="5580112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6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igned the official logo for WebAssembly.">
            <a:extLst>
              <a:ext uri="{FF2B5EF4-FFF2-40B4-BE49-F238E27FC236}">
                <a16:creationId xmlns:a16="http://schemas.microsoft.com/office/drawing/2014/main" id="{8766B983-C392-465A-B9BF-6E3B4F4C6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750" y="5436096"/>
            <a:ext cx="4569250" cy="28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F50B3A-C347-4A02-B627-218939DC16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WASM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06E68-6717-424B-ABDC-14171AF587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83085" cy="4703326"/>
          </a:xfrm>
        </p:spPr>
        <p:txBody>
          <a:bodyPr/>
          <a:lstStyle/>
          <a:p>
            <a:r>
              <a:rPr lang="nl-BE" dirty="0"/>
              <a:t>Open standard</a:t>
            </a:r>
          </a:p>
          <a:p>
            <a:r>
              <a:rPr lang="nl-BE" dirty="0"/>
              <a:t>Portable </a:t>
            </a:r>
            <a:r>
              <a:rPr lang="nl-BE" dirty="0" err="1"/>
              <a:t>binary</a:t>
            </a:r>
            <a:r>
              <a:rPr lang="nl-BE" dirty="0"/>
              <a:t>-code format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executable</a:t>
            </a:r>
            <a:r>
              <a:rPr lang="nl-BE" dirty="0"/>
              <a:t> programs</a:t>
            </a:r>
          </a:p>
          <a:p>
            <a:r>
              <a:rPr lang="nl-BE" dirty="0" err="1"/>
              <a:t>Supported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most browsers</a:t>
            </a:r>
          </a:p>
          <a:p>
            <a:endParaRPr lang="nl-BE" dirty="0"/>
          </a:p>
          <a:p>
            <a:r>
              <a:rPr lang="nl-BE" dirty="0"/>
              <a:t>WASM vs. </a:t>
            </a:r>
            <a:r>
              <a:rPr lang="nl-BE" dirty="0" err="1"/>
              <a:t>JavaScript</a:t>
            </a:r>
            <a:endParaRPr lang="nl-BE" dirty="0"/>
          </a:p>
          <a:p>
            <a:pPr lvl="1"/>
            <a:r>
              <a:rPr lang="nl-BE" dirty="0" err="1"/>
              <a:t>Filesize</a:t>
            </a:r>
            <a:r>
              <a:rPr lang="nl-BE" dirty="0"/>
              <a:t>: 10 </a:t>
            </a:r>
            <a:r>
              <a:rPr lang="nl-BE" dirty="0" err="1"/>
              <a:t>to</a:t>
            </a:r>
            <a:r>
              <a:rPr lang="nl-BE" dirty="0"/>
              <a:t> 20 % smaller</a:t>
            </a:r>
          </a:p>
          <a:p>
            <a:pPr lvl="1"/>
            <a:r>
              <a:rPr lang="nl-BE" dirty="0" err="1"/>
              <a:t>Execution</a:t>
            </a:r>
            <a:r>
              <a:rPr lang="nl-BE" dirty="0"/>
              <a:t> speed: </a:t>
            </a:r>
            <a:r>
              <a:rPr lang="nl-BE" dirty="0" err="1"/>
              <a:t>around</a:t>
            </a:r>
            <a:r>
              <a:rPr lang="nl-BE" dirty="0"/>
              <a:t> 10 </a:t>
            </a:r>
            <a:r>
              <a:rPr lang="nl-BE" dirty="0" err="1"/>
              <a:t>times</a:t>
            </a:r>
            <a:r>
              <a:rPr lang="nl-BE" dirty="0"/>
              <a:t> </a:t>
            </a:r>
            <a:r>
              <a:rPr lang="nl-BE" dirty="0" err="1"/>
              <a:t>faster</a:t>
            </a:r>
            <a:r>
              <a:rPr lang="nl-BE" dirty="0"/>
              <a:t> (</a:t>
            </a:r>
            <a:r>
              <a:rPr lang="nl-BE" dirty="0" err="1"/>
              <a:t>reduced</a:t>
            </a:r>
            <a:r>
              <a:rPr lang="nl-BE" dirty="0"/>
              <a:t> </a:t>
            </a:r>
            <a:r>
              <a:rPr lang="nl-BE" dirty="0" err="1"/>
              <a:t>parsing</a:t>
            </a:r>
            <a:r>
              <a:rPr lang="nl-BE" dirty="0"/>
              <a:t>, </a:t>
            </a:r>
            <a:r>
              <a:rPr lang="nl-BE" dirty="0" err="1"/>
              <a:t>practicly</a:t>
            </a:r>
            <a:r>
              <a:rPr lang="nl-BE" dirty="0"/>
              <a:t> native)</a:t>
            </a:r>
          </a:p>
          <a:p>
            <a:endParaRPr lang="nl-BE" dirty="0"/>
          </a:p>
          <a:p>
            <a:r>
              <a:rPr lang="nl-BE" dirty="0">
                <a:hlinkClick r:id="rId3"/>
              </a:rPr>
              <a:t>https://webassembly.org/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584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28B78-0A11-4742-A862-E513EFCCA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04FA8-E49A-4B64-AD61-D0B1A80ED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Blazor</a:t>
            </a:r>
            <a:r>
              <a:rPr lang="nl-BE" dirty="0"/>
              <a:t> </a:t>
            </a:r>
            <a:r>
              <a:rPr lang="nl-BE" dirty="0" err="1"/>
              <a:t>projects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1131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628E9-4F0D-4777-BB09-2B9617A35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Blazor</a:t>
            </a:r>
            <a:r>
              <a:rPr lang="nl-BE" dirty="0"/>
              <a:t> project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7AE7D-6AA9-4264-988E-9839BC30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2160000"/>
            <a:ext cx="9753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51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628E9-4F0D-4777-BB09-2B9617A35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Blazor</a:t>
            </a:r>
            <a:r>
              <a:rPr lang="nl-BE" dirty="0"/>
              <a:t> project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522CF-BFB6-43ED-BD63-F4AA9F48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2160000"/>
            <a:ext cx="9753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84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628E9-4F0D-4777-BB09-2B9617A35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a </a:t>
            </a:r>
            <a:r>
              <a:rPr lang="nl-BE" dirty="0" err="1"/>
              <a:t>Blazor</a:t>
            </a:r>
            <a:r>
              <a:rPr lang="nl-BE" dirty="0"/>
              <a:t> project (3)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BB2F8-C90F-421B-8EBD-03477B67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6" y="2160000"/>
            <a:ext cx="7579598" cy="5033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EE8BC-5217-4B1D-B1DF-5B14BFAB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556" y="2160000"/>
            <a:ext cx="7579598" cy="50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88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628E9-4F0D-4777-BB09-2B9617A35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Blazor</a:t>
            </a:r>
            <a:r>
              <a:rPr lang="nl-BE" dirty="0"/>
              <a:t> project </a:t>
            </a:r>
            <a:r>
              <a:rPr lang="nl-BE" dirty="0" err="1"/>
              <a:t>structure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AA76B-3275-4613-81D2-7BE21AC2A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"/>
          <a:stretch/>
        </p:blipFill>
        <p:spPr>
          <a:xfrm>
            <a:off x="9470429" y="2766060"/>
            <a:ext cx="4610191" cy="5044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5318F0-5EE2-4D94-A2E5-B979255F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361" y="2766060"/>
            <a:ext cx="4418211" cy="40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D33A-3CC2-45C1-97CD-63FFEBDD7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Configuring</a:t>
            </a:r>
            <a:r>
              <a:rPr lang="nl-BE" dirty="0"/>
              <a:t> a </a:t>
            </a:r>
            <a:r>
              <a:rPr lang="nl-BE" dirty="0" err="1"/>
              <a:t>Blazor</a:t>
            </a:r>
            <a:r>
              <a:rPr lang="nl-BE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C15B8-D4F9-454C-89A4-23125B297F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1699" y="2652632"/>
            <a:ext cx="6629400" cy="6030035"/>
          </a:xfrm>
        </p:spPr>
        <p:txBody>
          <a:bodyPr/>
          <a:lstStyle/>
          <a:p>
            <a:pPr algn="ctr"/>
            <a:r>
              <a:rPr lang="nl-BE" b="1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Program.cs</a:t>
            </a:r>
            <a:endParaRPr lang="nl-BE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Configure</a:t>
            </a:r>
            <a:r>
              <a:rPr lang="nl-BE" dirty="0"/>
              <a:t> ASP.NET </a:t>
            </a:r>
            <a:r>
              <a:rPr lang="nl-BE" dirty="0" err="1"/>
              <a:t>Core</a:t>
            </a:r>
            <a:r>
              <a:rPr lang="nl-BE" dirty="0"/>
              <a:t> host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Startup.cs</a:t>
            </a:r>
            <a:endParaRPr lang="nl-BE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BE" b="1" dirty="0" err="1"/>
              <a:t>ConfigureServices</a:t>
            </a:r>
            <a:r>
              <a:rPr lang="nl-BE" b="1" dirty="0"/>
              <a:t>()</a:t>
            </a:r>
            <a:br>
              <a:rPr lang="nl-BE" b="1" dirty="0"/>
            </a:b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/>
              <a:t>Configure</a:t>
            </a:r>
            <a:r>
              <a:rPr lang="nl-BE" dirty="0"/>
              <a:t> </a:t>
            </a:r>
            <a:r>
              <a:rPr lang="nl-BE" dirty="0" err="1"/>
              <a:t>dependency</a:t>
            </a:r>
            <a:r>
              <a:rPr lang="nl-BE" dirty="0"/>
              <a:t> </a:t>
            </a:r>
            <a:r>
              <a:rPr lang="nl-BE" dirty="0" err="1"/>
              <a:t>injection</a:t>
            </a:r>
            <a:endParaRPr lang="nl-BE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BE" b="1" dirty="0" err="1"/>
              <a:t>Configure</a:t>
            </a:r>
            <a:r>
              <a:rPr lang="nl-BE" b="1" dirty="0"/>
              <a:t>()</a:t>
            </a:r>
            <a:br>
              <a:rPr lang="nl-BE" b="1" dirty="0"/>
            </a:b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/>
              <a:t>request</a:t>
            </a:r>
            <a:r>
              <a:rPr lang="nl-BE" dirty="0"/>
              <a:t> handling pipeline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nl-BE" b="1" dirty="0" err="1"/>
              <a:t>MapBlazorHub</a:t>
            </a:r>
            <a:r>
              <a:rPr lang="nl-BE" b="1" dirty="0"/>
              <a:t>()</a:t>
            </a:r>
            <a:br>
              <a:rPr lang="nl-BE" dirty="0"/>
            </a:br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/>
              <a:t> Set up real-time </a:t>
            </a:r>
            <a:r>
              <a:rPr lang="nl-BE" dirty="0" err="1"/>
              <a:t>connection</a:t>
            </a:r>
            <a:r>
              <a:rPr lang="nl-BE" dirty="0"/>
              <a:t> </a:t>
            </a:r>
            <a:r>
              <a:rPr lang="nl-BE" dirty="0" err="1"/>
              <a:t>between</a:t>
            </a:r>
            <a:r>
              <a:rPr lang="nl-BE" dirty="0"/>
              <a:t> browser </a:t>
            </a:r>
            <a:r>
              <a:rPr lang="nl-BE" dirty="0" err="1"/>
              <a:t>and</a:t>
            </a:r>
            <a:r>
              <a:rPr lang="nl-BE" dirty="0"/>
              <a:t> server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SignalR</a:t>
            </a:r>
            <a:endParaRPr lang="nl-BE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nl-BE" b="1" dirty="0" err="1"/>
              <a:t>MapFallbackToPage</a:t>
            </a:r>
            <a:r>
              <a:rPr lang="nl-BE" b="1" dirty="0"/>
              <a:t>("/_Host")</a:t>
            </a:r>
            <a:br>
              <a:rPr lang="nl-BE" dirty="0"/>
            </a:b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/>
              <a:t>Configure</a:t>
            </a:r>
            <a:r>
              <a:rPr lang="nl-BE" dirty="0"/>
              <a:t> root page of </a:t>
            </a:r>
            <a:r>
              <a:rPr lang="nl-BE" dirty="0" err="1"/>
              <a:t>the</a:t>
            </a:r>
            <a:r>
              <a:rPr lang="nl-BE" dirty="0"/>
              <a:t> app (Pages/_</a:t>
            </a:r>
            <a:r>
              <a:rPr lang="nl-BE" dirty="0" err="1"/>
              <a:t>Host.cshtml</a:t>
            </a:r>
            <a:r>
              <a:rPr lang="nl-BE" dirty="0"/>
              <a:t>)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enable</a:t>
            </a:r>
            <a:r>
              <a:rPr lang="nl-BE" dirty="0"/>
              <a:t> </a:t>
            </a:r>
            <a:r>
              <a:rPr lang="nl-BE" dirty="0" err="1"/>
              <a:t>navigation</a:t>
            </a:r>
            <a:endParaRPr lang="nl-B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13A9D-A7EE-448A-9607-32B965968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501" y="2652632"/>
            <a:ext cx="6629400" cy="2339730"/>
          </a:xfrm>
        </p:spPr>
        <p:txBody>
          <a:bodyPr/>
          <a:lstStyle/>
          <a:p>
            <a:pPr algn="ctr"/>
            <a:r>
              <a:rPr lang="nl-BE" b="1" dirty="0"/>
              <a:t>WASM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Configure</a:t>
            </a:r>
            <a:r>
              <a:rPr lang="nl-BE" dirty="0"/>
              <a:t> WASM host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Configure</a:t>
            </a:r>
            <a:r>
              <a:rPr lang="nl-BE" dirty="0"/>
              <a:t> </a:t>
            </a:r>
            <a:r>
              <a:rPr lang="nl-BE" dirty="0" err="1"/>
              <a:t>dependency</a:t>
            </a:r>
            <a:r>
              <a:rPr lang="nl-BE" dirty="0"/>
              <a:t> </a:t>
            </a:r>
            <a:r>
              <a:rPr lang="nl-BE" dirty="0" err="1"/>
              <a:t>injection</a:t>
            </a:r>
            <a:endParaRPr lang="nl-BE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nl-BE" dirty="0"/>
              <a:t>Through </a:t>
            </a:r>
            <a:r>
              <a:rPr lang="nl-BE" b="1" dirty="0" err="1"/>
              <a:t>builder.Services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624648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B9B9-CE28-443D-A0AB-A58020ABFD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Static</a:t>
            </a:r>
            <a:r>
              <a:rPr lang="nl-BE" dirty="0"/>
              <a:t>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A7BF5-C3E0-432A-ABC7-862684780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324889"/>
          </a:xfrm>
        </p:spPr>
        <p:txBody>
          <a:bodyPr/>
          <a:lstStyle/>
          <a:p>
            <a:r>
              <a:rPr lang="nl-BE" b="1" dirty="0" err="1"/>
              <a:t>wwwroot</a:t>
            </a:r>
            <a:endParaRPr lang="nl-BE" b="1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public </a:t>
            </a:r>
            <a:r>
              <a:rPr lang="nl-BE" dirty="0" err="1"/>
              <a:t>accessible</a:t>
            </a:r>
            <a:r>
              <a:rPr lang="nl-BE" dirty="0"/>
              <a:t>, </a:t>
            </a:r>
            <a:r>
              <a:rPr lang="nl-BE" dirty="0" err="1"/>
              <a:t>static</a:t>
            </a:r>
            <a:r>
              <a:rPr lang="nl-BE" dirty="0"/>
              <a:t> content</a:t>
            </a:r>
          </a:p>
          <a:p>
            <a:endParaRPr lang="nl-BE" b="1" dirty="0"/>
          </a:p>
          <a:p>
            <a:r>
              <a:rPr lang="nl-BE" b="1" dirty="0"/>
              <a:t>Content</a:t>
            </a:r>
          </a:p>
          <a:p>
            <a:pPr lvl="1"/>
            <a:r>
              <a:rPr lang="nl-BE" dirty="0"/>
              <a:t>index.html (</a:t>
            </a:r>
            <a:r>
              <a:rPr lang="nl-BE" dirty="0" err="1"/>
              <a:t>only</a:t>
            </a:r>
            <a:r>
              <a:rPr lang="nl-BE" dirty="0"/>
              <a:t> in client-side </a:t>
            </a:r>
            <a:r>
              <a:rPr lang="nl-BE" dirty="0" err="1"/>
              <a:t>Blazor</a:t>
            </a:r>
            <a:r>
              <a:rPr lang="nl-BE" dirty="0"/>
              <a:t>)</a:t>
            </a:r>
          </a:p>
          <a:p>
            <a:pPr lvl="1"/>
            <a:r>
              <a:rPr lang="nl-BE" dirty="0" err="1"/>
              <a:t>Css</a:t>
            </a:r>
            <a:endParaRPr lang="nl-BE" dirty="0"/>
          </a:p>
          <a:p>
            <a:pPr lvl="1"/>
            <a:r>
              <a:rPr lang="nl-BE" dirty="0"/>
              <a:t>Images</a:t>
            </a:r>
          </a:p>
          <a:p>
            <a:pPr lvl="1"/>
            <a:r>
              <a:rPr lang="nl-BE" dirty="0"/>
              <a:t>Scripts</a:t>
            </a:r>
          </a:p>
          <a:p>
            <a:pPr lvl="1"/>
            <a:r>
              <a:rPr lang="nl-BE" dirty="0"/>
              <a:t>favicon.ico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6C88184-BC73-405A-B5A0-69316BFD5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984" y="5328592"/>
            <a:ext cx="2915816" cy="29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9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EB4A-7526-40AB-ACC2-59F3A4AF2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Starting</a:t>
            </a:r>
            <a:r>
              <a:rPr lang="nl-BE" dirty="0"/>
              <a:t> a </a:t>
            </a:r>
            <a:r>
              <a:rPr lang="nl-BE" dirty="0" err="1"/>
              <a:t>Blazor</a:t>
            </a:r>
            <a:r>
              <a:rPr lang="nl-BE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F8EB7-33B5-499F-ACE2-B8EC678F96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2115117"/>
          </a:xfrm>
        </p:spPr>
        <p:txBody>
          <a:bodyPr/>
          <a:lstStyle/>
          <a:p>
            <a:r>
              <a:rPr lang="nl-BE" b="1" dirty="0" err="1"/>
              <a:t>app.razor</a:t>
            </a:r>
            <a:endParaRPr lang="nl-BE" b="1" dirty="0"/>
          </a:p>
          <a:p>
            <a:pPr lvl="1"/>
            <a:r>
              <a:rPr lang="nl-BE" dirty="0"/>
              <a:t>Root component of </a:t>
            </a:r>
            <a:r>
              <a:rPr lang="nl-BE" dirty="0" err="1"/>
              <a:t>the</a:t>
            </a:r>
            <a:r>
              <a:rPr lang="nl-BE" dirty="0"/>
              <a:t> app</a:t>
            </a:r>
          </a:p>
          <a:p>
            <a:pPr lvl="1"/>
            <a:r>
              <a:rPr lang="nl-BE" dirty="0" err="1"/>
              <a:t>Contains</a:t>
            </a:r>
            <a:r>
              <a:rPr lang="nl-BE" dirty="0"/>
              <a:t> a Router-tag</a:t>
            </a:r>
          </a:p>
          <a:p>
            <a:pPr lvl="2"/>
            <a:r>
              <a:rPr lang="nl-BE" dirty="0"/>
              <a:t>Found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used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for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known</a:t>
            </a:r>
            <a:r>
              <a:rPr lang="nl-BE" dirty="0">
                <a:sym typeface="Wingdings" panose="05000000000000000000" pitchFamily="2" charset="2"/>
              </a:rPr>
              <a:t> routes, </a:t>
            </a:r>
            <a:r>
              <a:rPr lang="nl-BE" dirty="0" err="1">
                <a:sym typeface="Wingdings" panose="05000000000000000000" pitchFamily="2" charset="2"/>
              </a:rPr>
              <a:t>renders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requested</a:t>
            </a:r>
            <a:r>
              <a:rPr lang="nl-BE" dirty="0">
                <a:sym typeface="Wingdings" panose="05000000000000000000" pitchFamily="2" charset="2"/>
              </a:rPr>
              <a:t> page</a:t>
            </a:r>
          </a:p>
          <a:p>
            <a:pPr lvl="2"/>
            <a:r>
              <a:rPr lang="nl-BE" dirty="0" err="1">
                <a:sym typeface="Wingdings" panose="05000000000000000000" pitchFamily="2" charset="2"/>
              </a:rPr>
              <a:t>NotFound</a:t>
            </a:r>
            <a:r>
              <a:rPr lang="nl-BE" dirty="0">
                <a:sym typeface="Wingdings" panose="05000000000000000000" pitchFamily="2" charset="2"/>
              </a:rPr>
              <a:t>  </a:t>
            </a:r>
            <a:r>
              <a:rPr lang="nl-BE" dirty="0" err="1">
                <a:sym typeface="Wingdings" panose="05000000000000000000" pitchFamily="2" charset="2"/>
              </a:rPr>
              <a:t>used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for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unknown</a:t>
            </a:r>
            <a:r>
              <a:rPr lang="nl-BE" dirty="0">
                <a:sym typeface="Wingdings" panose="05000000000000000000" pitchFamily="2" charset="2"/>
              </a:rPr>
              <a:t> routes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8EAB5-5AE2-4290-80C0-786B515F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92" y="5122044"/>
            <a:ext cx="1067901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7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35B2-2CB4-4945-98F2-464F4C6574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Application </a:t>
            </a:r>
            <a:r>
              <a:rPr lang="nl-BE" dirty="0" err="1"/>
              <a:t>Settings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D3461-CFCB-44E1-B9C9-2D8A345C65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1699" y="2652632"/>
            <a:ext cx="6629400" cy="1830360"/>
          </a:xfrm>
        </p:spPr>
        <p:txBody>
          <a:bodyPr/>
          <a:lstStyle/>
          <a:p>
            <a:pPr algn="ctr"/>
            <a:r>
              <a:rPr lang="nl-BE" b="1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Regular</a:t>
            </a:r>
            <a:r>
              <a:rPr lang="nl-BE" dirty="0"/>
              <a:t> ASP.NET </a:t>
            </a:r>
            <a:r>
              <a:rPr lang="nl-BE" dirty="0" err="1"/>
              <a:t>configuration</a:t>
            </a:r>
            <a:endParaRPr lang="nl-BE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appsettings.json</a:t>
            </a:r>
            <a:br>
              <a:rPr lang="nl-BE" dirty="0"/>
            </a:b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root of </a:t>
            </a:r>
            <a:r>
              <a:rPr lang="nl-BE" dirty="0" err="1"/>
              <a:t>the</a:t>
            </a:r>
            <a:r>
              <a:rPr lang="nl-BE" dirty="0"/>
              <a:t>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378CB-1C46-474B-8580-6062FD36F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501" y="2652632"/>
            <a:ext cx="6629400" cy="3383092"/>
          </a:xfrm>
        </p:spPr>
        <p:txBody>
          <a:bodyPr/>
          <a:lstStyle/>
          <a:p>
            <a:pPr algn="ctr"/>
            <a:r>
              <a:rPr lang="nl-BE" b="1" dirty="0"/>
              <a:t>WASM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Not</a:t>
            </a:r>
            <a:r>
              <a:rPr lang="nl-BE" dirty="0"/>
              <a:t> present </a:t>
            </a:r>
            <a:r>
              <a:rPr lang="nl-BE" dirty="0" err="1"/>
              <a:t>by</a:t>
            </a:r>
            <a:r>
              <a:rPr lang="nl-BE" dirty="0"/>
              <a:t> default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appsettings.json</a:t>
            </a:r>
            <a:br>
              <a:rPr lang="nl-BE" dirty="0"/>
            </a:b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should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added</a:t>
            </a:r>
            <a:r>
              <a:rPr lang="nl-BE" dirty="0"/>
              <a:t> in </a:t>
            </a:r>
            <a:r>
              <a:rPr lang="nl-BE" dirty="0" err="1"/>
              <a:t>wwwroot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Settings</a:t>
            </a:r>
            <a:r>
              <a:rPr lang="nl-BE" dirty="0"/>
              <a:t> are </a:t>
            </a:r>
            <a:r>
              <a:rPr lang="nl-BE" dirty="0" err="1"/>
              <a:t>downloaded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client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BE" b="1" dirty="0"/>
              <a:t>!!! </a:t>
            </a:r>
            <a:r>
              <a:rPr lang="nl-BE" b="1" dirty="0" err="1"/>
              <a:t>All</a:t>
            </a:r>
            <a:r>
              <a:rPr lang="nl-BE" b="1" dirty="0"/>
              <a:t> </a:t>
            </a:r>
            <a:r>
              <a:rPr lang="nl-BE" b="1" dirty="0" err="1"/>
              <a:t>settings</a:t>
            </a:r>
            <a:r>
              <a:rPr lang="nl-BE" b="1" dirty="0"/>
              <a:t> are </a:t>
            </a:r>
            <a:r>
              <a:rPr lang="nl-BE" b="1" dirty="0" err="1"/>
              <a:t>visible</a:t>
            </a:r>
            <a:r>
              <a:rPr lang="nl-BE" b="1" dirty="0"/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284722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0F3F-E5DE-4CEF-8A94-573473962F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Who</a:t>
            </a:r>
            <a:r>
              <a:rPr lang="nl-BE" dirty="0"/>
              <a:t> is Jerry?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A9686-FD6F-4DE4-9497-FCA4A82B9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5951360"/>
          </a:xfrm>
        </p:spPr>
        <p:txBody>
          <a:bodyPr/>
          <a:lstStyle/>
          <a:p>
            <a:r>
              <a:rPr lang="nl-BE" b="1" dirty="0"/>
              <a:t>Active in IT </a:t>
            </a:r>
            <a:r>
              <a:rPr lang="nl-BE" b="1" dirty="0" err="1"/>
              <a:t>since</a:t>
            </a:r>
            <a:r>
              <a:rPr lang="nl-BE" b="1" dirty="0"/>
              <a:t> 2006</a:t>
            </a:r>
          </a:p>
          <a:p>
            <a:endParaRPr lang="nl-BE" b="1" dirty="0"/>
          </a:p>
          <a:p>
            <a:r>
              <a:rPr lang="nl-BE" b="1" dirty="0"/>
              <a:t>Technical Consultant .NET Solutions @ </a:t>
            </a:r>
            <a:r>
              <a:rPr lang="nl-BE" b="1" dirty="0" err="1"/>
              <a:t>Inetum</a:t>
            </a:r>
            <a:r>
              <a:rPr lang="nl-BE" b="1" dirty="0"/>
              <a:t>-Realdolmen</a:t>
            </a:r>
          </a:p>
          <a:p>
            <a:pPr lvl="1"/>
            <a:r>
              <a:rPr lang="nl-BE" dirty="0"/>
              <a:t>Technical Lead </a:t>
            </a:r>
            <a:r>
              <a:rPr lang="nl-BE" dirty="0" err="1"/>
              <a:t>DevOps</a:t>
            </a:r>
            <a:r>
              <a:rPr lang="nl-BE" dirty="0"/>
              <a:t>-Team Zanzibar</a:t>
            </a:r>
          </a:p>
          <a:p>
            <a:endParaRPr lang="nl-BE" b="1" dirty="0"/>
          </a:p>
          <a:p>
            <a:r>
              <a:rPr lang="nl-BE" b="1" dirty="0" err="1"/>
              <a:t>Definitly</a:t>
            </a:r>
            <a:r>
              <a:rPr lang="nl-BE" b="1" dirty="0"/>
              <a:t> a </a:t>
            </a:r>
            <a:r>
              <a:rPr lang="nl-BE" b="1" dirty="0" err="1"/>
              <a:t>back-end</a:t>
            </a:r>
            <a:r>
              <a:rPr lang="nl-BE" b="1" dirty="0"/>
              <a:t> person</a:t>
            </a:r>
          </a:p>
          <a:p>
            <a:endParaRPr lang="nl-BE" dirty="0"/>
          </a:p>
          <a:p>
            <a:r>
              <a:rPr lang="nl-BE" dirty="0" err="1"/>
              <a:t>jerry.vanechelpoel@inetum-realdolmen.world</a:t>
            </a:r>
            <a:endParaRPr lang="nl-BE" dirty="0"/>
          </a:p>
          <a:p>
            <a:r>
              <a:rPr lang="nl-BE" dirty="0"/>
              <a:t>@</a:t>
            </a:r>
            <a:r>
              <a:rPr lang="nl-BE" dirty="0" err="1"/>
              <a:t>qlurichaun</a:t>
            </a:r>
            <a:endParaRPr lang="nl-BE" dirty="0"/>
          </a:p>
          <a:p>
            <a:r>
              <a:rPr lang="nl-BE" dirty="0"/>
              <a:t>www.linkedin.com/in/jerryvanechelpoel</a:t>
            </a:r>
          </a:p>
          <a:p>
            <a:endParaRPr lang="nl-BE" dirty="0"/>
          </a:p>
        </p:txBody>
      </p:sp>
      <p:pic>
        <p:nvPicPr>
          <p:cNvPr id="5" name="Picture 2" descr="https://pmcdeadline2.files.wordpress.com/2014/06/twitter-logo.png?w=970">
            <a:extLst>
              <a:ext uri="{FF2B5EF4-FFF2-40B4-BE49-F238E27FC236}">
                <a16:creationId xmlns:a16="http://schemas.microsoft.com/office/drawing/2014/main" id="{752F8632-9903-42FC-BC4C-28A17F34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65" y="7122376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media.licdn.com/mpr/mpr/shrink_200_200/AAEAAQAAAAAAAANyAAAAJGRlZTNlZDQwLTk4YTItNDA1MS04MzBjLWJmNGQ5M2RmZGUxYw.png">
            <a:extLst>
              <a:ext uri="{FF2B5EF4-FFF2-40B4-BE49-F238E27FC236}">
                <a16:creationId xmlns:a16="http://schemas.microsoft.com/office/drawing/2014/main" id="{B86350FF-E2DF-4C48-AFF2-62391E7A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7" y="769345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dn2.iconfinder.com/data/icons/ios-7-style-metro-ui-icons/512/MetroUI_Mail.png">
            <a:extLst>
              <a:ext uri="{FF2B5EF4-FFF2-40B4-BE49-F238E27FC236}">
                <a16:creationId xmlns:a16="http://schemas.microsoft.com/office/drawing/2014/main" id="{148C5AE7-2440-43F3-9D53-FB2606D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81" y="653107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467BAB9E-08B7-4BE0-B15C-136B1692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14" y="1649013"/>
            <a:ext cx="2922987" cy="29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6FC865-C476-4FF1-9EE9-F882760E6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Dynamic</a:t>
            </a:r>
            <a:r>
              <a:rPr lang="nl-BE" dirty="0"/>
              <a:t> content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89C2-F847-4F8B-BF3B-C60E74438F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201842"/>
          </a:xfrm>
        </p:spPr>
        <p:txBody>
          <a:bodyPr/>
          <a:lstStyle/>
          <a:p>
            <a:r>
              <a:rPr lang="nl-BE" b="1" dirty="0"/>
              <a:t>Pages folder</a:t>
            </a:r>
          </a:p>
          <a:p>
            <a:pPr lvl="1"/>
            <a:r>
              <a:rPr lang="nl-BE" dirty="0" err="1"/>
              <a:t>Contains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navigable</a:t>
            </a:r>
            <a:r>
              <a:rPr lang="nl-BE" dirty="0"/>
              <a:t>, </a:t>
            </a:r>
            <a:r>
              <a:rPr lang="nl-BE" dirty="0" err="1"/>
              <a:t>dynamic</a:t>
            </a:r>
            <a:r>
              <a:rPr lang="nl-BE" dirty="0"/>
              <a:t> pages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app</a:t>
            </a:r>
          </a:p>
          <a:p>
            <a:pPr lvl="2"/>
            <a:r>
              <a:rPr lang="nl-BE" dirty="0" err="1"/>
              <a:t>Razor</a:t>
            </a:r>
            <a:r>
              <a:rPr lang="nl-BE" dirty="0"/>
              <a:t> pages</a:t>
            </a:r>
          </a:p>
          <a:p>
            <a:pPr lvl="2"/>
            <a:r>
              <a:rPr lang="nl-BE" dirty="0"/>
              <a:t>_</a:t>
            </a:r>
            <a:r>
              <a:rPr lang="nl-BE" dirty="0" err="1"/>
              <a:t>Host.cshtml</a:t>
            </a:r>
            <a:r>
              <a:rPr lang="nl-BE" dirty="0"/>
              <a:t>: root page of a server-side </a:t>
            </a:r>
            <a:r>
              <a:rPr lang="nl-BE" dirty="0" err="1"/>
              <a:t>Blazor</a:t>
            </a:r>
            <a:r>
              <a:rPr lang="nl-BE" dirty="0"/>
              <a:t> app (</a:t>
            </a:r>
            <a:r>
              <a:rPr lang="nl-BE" dirty="0" err="1"/>
              <a:t>Blazor</a:t>
            </a:r>
            <a:r>
              <a:rPr lang="nl-BE" dirty="0"/>
              <a:t> Server </a:t>
            </a:r>
            <a:r>
              <a:rPr lang="nl-BE" dirty="0" err="1"/>
              <a:t>only</a:t>
            </a:r>
            <a:r>
              <a:rPr lang="nl-BE" dirty="0"/>
              <a:t>)</a:t>
            </a:r>
          </a:p>
          <a:p>
            <a:pPr lvl="2"/>
            <a:r>
              <a:rPr lang="nl-BE" dirty="0" err="1"/>
              <a:t>Error.cshtml</a:t>
            </a:r>
            <a:r>
              <a:rPr lang="nl-BE" dirty="0"/>
              <a:t>: error page </a:t>
            </a:r>
            <a:r>
              <a:rPr lang="nl-BE" dirty="0" err="1"/>
              <a:t>shown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uncaught</a:t>
            </a:r>
            <a:r>
              <a:rPr lang="nl-BE" dirty="0"/>
              <a:t> </a:t>
            </a:r>
            <a:r>
              <a:rPr lang="nl-BE" dirty="0" err="1"/>
              <a:t>exception</a:t>
            </a:r>
            <a:r>
              <a:rPr lang="nl-BE" dirty="0"/>
              <a:t> is </a:t>
            </a:r>
            <a:r>
              <a:rPr lang="nl-BE" dirty="0" err="1"/>
              <a:t>encountered</a:t>
            </a:r>
            <a:r>
              <a:rPr lang="nl-BE" dirty="0"/>
              <a:t> (</a:t>
            </a:r>
            <a:r>
              <a:rPr lang="nl-BE" dirty="0" err="1"/>
              <a:t>Blazor</a:t>
            </a:r>
            <a:r>
              <a:rPr lang="nl-BE" dirty="0"/>
              <a:t> Server </a:t>
            </a:r>
            <a:r>
              <a:rPr lang="nl-BE" dirty="0" err="1"/>
              <a:t>only</a:t>
            </a:r>
            <a:r>
              <a:rPr lang="nl-BE" dirty="0"/>
              <a:t>)</a:t>
            </a:r>
          </a:p>
          <a:p>
            <a:r>
              <a:rPr lang="nl-BE" b="1" dirty="0"/>
              <a:t>Shared folder</a:t>
            </a:r>
          </a:p>
          <a:p>
            <a:pPr lvl="1"/>
            <a:r>
              <a:rPr lang="en-US" dirty="0"/>
              <a:t>Contains all UI components used by the navigable pages and components within the app</a:t>
            </a:r>
          </a:p>
          <a:p>
            <a:pPr lvl="2"/>
            <a:r>
              <a:rPr lang="nl-BE" dirty="0" err="1"/>
              <a:t>Razor</a:t>
            </a:r>
            <a:r>
              <a:rPr lang="nl-BE" dirty="0"/>
              <a:t> pages</a:t>
            </a:r>
          </a:p>
          <a:p>
            <a:pPr lvl="2"/>
            <a:r>
              <a:rPr lang="nl-BE" dirty="0" err="1"/>
              <a:t>MainLayout.razor</a:t>
            </a:r>
            <a:endParaRPr lang="nl-BE" dirty="0"/>
          </a:p>
          <a:p>
            <a:pPr lvl="2"/>
            <a:r>
              <a:rPr lang="nl-BE" dirty="0" err="1"/>
              <a:t>NavMenu.razor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099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E3AD-55FC-4997-ACAA-9D811C41A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Layout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055E2-5D36-4E48-BD94-34C469FE7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3764735"/>
          </a:xfrm>
        </p:spPr>
        <p:txBody>
          <a:bodyPr/>
          <a:lstStyle/>
          <a:p>
            <a:r>
              <a:rPr lang="nl-BE" b="1" dirty="0" err="1"/>
              <a:t>MainLayout.razor</a:t>
            </a:r>
            <a:endParaRPr lang="nl-BE" b="1" dirty="0"/>
          </a:p>
          <a:p>
            <a:pPr lvl="1"/>
            <a:r>
              <a:rPr lang="nl-BE" dirty="0">
                <a:sym typeface="Wingdings" panose="05000000000000000000" pitchFamily="2" charset="2"/>
              </a:rPr>
              <a:t>Default </a:t>
            </a:r>
            <a:r>
              <a:rPr lang="nl-BE" dirty="0" err="1">
                <a:sym typeface="Wingdings" panose="05000000000000000000" pitchFamily="2" charset="2"/>
              </a:rPr>
              <a:t>generated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default on </a:t>
            </a:r>
            <a:r>
              <a:rPr lang="nl-BE" dirty="0" err="1"/>
              <a:t>every</a:t>
            </a:r>
            <a:r>
              <a:rPr lang="nl-BE" dirty="0"/>
              <a:t> page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in </a:t>
            </a:r>
            <a:r>
              <a:rPr lang="nl-BE" b="1" dirty="0" err="1"/>
              <a:t>DefaultLayout</a:t>
            </a:r>
            <a:r>
              <a:rPr lang="nl-BE" dirty="0" err="1"/>
              <a:t>-attribute</a:t>
            </a:r>
            <a:r>
              <a:rPr lang="nl-BE" dirty="0"/>
              <a:t> in </a:t>
            </a:r>
            <a:r>
              <a:rPr lang="nl-BE" dirty="0" err="1"/>
              <a:t>RouteView</a:t>
            </a:r>
            <a:endParaRPr lang="nl-BE" dirty="0"/>
          </a:p>
          <a:p>
            <a:pPr lvl="1"/>
            <a:r>
              <a:rPr lang="nl-BE" dirty="0"/>
              <a:t>Default </a:t>
            </a:r>
            <a:r>
              <a:rPr lang="nl-BE" dirty="0" err="1"/>
              <a:t>layout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overriden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@layout </a:t>
            </a:r>
            <a:r>
              <a:rPr lang="nl-BE" dirty="0" err="1"/>
              <a:t>directive</a:t>
            </a:r>
            <a:endParaRPr lang="nl-BE" dirty="0"/>
          </a:p>
          <a:p>
            <a:endParaRPr lang="nl-BE" dirty="0"/>
          </a:p>
          <a:p>
            <a:r>
              <a:rPr lang="nl-BE" b="1" dirty="0" err="1"/>
              <a:t>Custom</a:t>
            </a:r>
            <a:r>
              <a:rPr lang="nl-BE" b="1" dirty="0"/>
              <a:t> </a:t>
            </a:r>
            <a:r>
              <a:rPr lang="nl-BE" b="1" dirty="0" err="1"/>
              <a:t>layout</a:t>
            </a:r>
            <a:endParaRPr lang="nl-BE" b="1" dirty="0"/>
          </a:p>
          <a:p>
            <a:pPr lvl="1"/>
            <a:r>
              <a:rPr lang="nl-BE" dirty="0"/>
              <a:t>Always </a:t>
            </a:r>
            <a:r>
              <a:rPr lang="nl-BE" dirty="0" err="1"/>
              <a:t>inherits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LayoutComponentBase</a:t>
            </a:r>
            <a:r>
              <a:rPr lang="nl-BE" dirty="0"/>
              <a:t>: </a:t>
            </a:r>
            <a:r>
              <a:rPr lang="nl-BE" i="1" dirty="0"/>
              <a:t>@inherits </a:t>
            </a:r>
            <a:r>
              <a:rPr lang="nl-BE" i="1" dirty="0" err="1"/>
              <a:t>LayoutComponentBase</a:t>
            </a:r>
            <a:endParaRPr lang="nl-BE" i="1" dirty="0"/>
          </a:p>
          <a:p>
            <a:pPr lvl="1"/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i="1" dirty="0"/>
              <a:t>@layout</a:t>
            </a:r>
            <a:r>
              <a:rPr lang="nl-BE" dirty="0"/>
              <a:t> </a:t>
            </a:r>
            <a:r>
              <a:rPr lang="nl-BE" dirty="0" err="1"/>
              <a:t>directive</a:t>
            </a:r>
            <a:r>
              <a:rPr lang="nl-BE" dirty="0"/>
              <a:t> on page</a:t>
            </a:r>
          </a:p>
        </p:txBody>
      </p:sp>
    </p:spTree>
    <p:extLst>
      <p:ext uri="{BB962C8B-B14F-4D97-AF65-F5344CB8AC3E}">
        <p14:creationId xmlns:p14="http://schemas.microsoft.com/office/powerpoint/2010/main" val="77844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48CE-8908-4329-AEA7-704078BA7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_</a:t>
            </a:r>
            <a:r>
              <a:rPr lang="nl-BE" dirty="0" err="1"/>
              <a:t>Imports.razor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BC59E-53AC-4A6B-8AD2-E9562C194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2284202"/>
          </a:xfrm>
        </p:spPr>
        <p:txBody>
          <a:bodyPr/>
          <a:lstStyle/>
          <a:p>
            <a:r>
              <a:rPr lang="nl-BE" dirty="0" err="1"/>
              <a:t>Contains</a:t>
            </a:r>
            <a:r>
              <a:rPr lang="nl-BE" dirty="0"/>
              <a:t> </a:t>
            </a:r>
            <a:r>
              <a:rPr lang="nl-BE" dirty="0" err="1"/>
              <a:t>commands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executed</a:t>
            </a:r>
            <a:r>
              <a:rPr lang="nl-BE" dirty="0"/>
              <a:t> on pages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folder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subfolders</a:t>
            </a:r>
            <a:endParaRPr lang="nl-BE" dirty="0"/>
          </a:p>
          <a:p>
            <a:pPr lvl="1"/>
            <a:r>
              <a:rPr lang="nl-BE" dirty="0"/>
              <a:t>Using statements</a:t>
            </a:r>
          </a:p>
          <a:p>
            <a:pPr lvl="1"/>
            <a:r>
              <a:rPr lang="nl-BE" dirty="0" err="1"/>
              <a:t>Custom</a:t>
            </a:r>
            <a:r>
              <a:rPr lang="nl-BE" dirty="0"/>
              <a:t> </a:t>
            </a:r>
            <a:r>
              <a:rPr lang="nl-BE" dirty="0" err="1"/>
              <a:t>layout</a:t>
            </a:r>
            <a:endParaRPr lang="nl-BE" dirty="0"/>
          </a:p>
          <a:p>
            <a:pPr lvl="2"/>
            <a:endParaRPr lang="nl-BE" dirty="0"/>
          </a:p>
          <a:p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added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</a:t>
            </a:r>
            <a:r>
              <a:rPr lang="nl-BE" dirty="0" err="1"/>
              <a:t>subfolder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473226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28B78-0A11-4742-A862-E513EFCCA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04FA8-E49A-4B64-AD61-D0B1A80ED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Components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0201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B90774-F866-4D89-BB07-8243F45C8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are </a:t>
            </a:r>
            <a:r>
              <a:rPr lang="nl-BE" dirty="0" err="1"/>
              <a:t>Blazor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8E189-B2FC-4DDD-A806-D8FE7ECAA8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5749894"/>
          </a:xfrm>
        </p:spPr>
        <p:txBody>
          <a:bodyPr/>
          <a:lstStyle/>
          <a:p>
            <a:r>
              <a:rPr lang="nl-BE" dirty="0"/>
              <a:t>Every UI element</a:t>
            </a:r>
          </a:p>
          <a:p>
            <a:pPr lvl="1"/>
            <a:r>
              <a:rPr lang="nl-BE" dirty="0"/>
              <a:t>Page</a:t>
            </a:r>
          </a:p>
          <a:p>
            <a:pPr lvl="1"/>
            <a:r>
              <a:rPr lang="nl-BE" dirty="0" err="1"/>
              <a:t>Layout</a:t>
            </a:r>
            <a:endParaRPr lang="nl-BE" dirty="0"/>
          </a:p>
          <a:p>
            <a:pPr lvl="1"/>
            <a:r>
              <a:rPr lang="nl-BE" dirty="0" err="1"/>
              <a:t>Dialog</a:t>
            </a:r>
            <a:endParaRPr lang="nl-BE" dirty="0"/>
          </a:p>
          <a:p>
            <a:pPr lvl="1"/>
            <a:r>
              <a:rPr lang="nl-BE" dirty="0"/>
              <a:t>Data entry form</a:t>
            </a:r>
          </a:p>
          <a:p>
            <a:pPr lvl="1"/>
            <a:r>
              <a:rPr lang="nl-BE" dirty="0"/>
              <a:t>…</a:t>
            </a:r>
          </a:p>
          <a:p>
            <a:endParaRPr lang="nl-BE" dirty="0"/>
          </a:p>
          <a:p>
            <a:r>
              <a:rPr lang="nl-BE" dirty="0" err="1"/>
              <a:t>Defined</a:t>
            </a:r>
            <a:r>
              <a:rPr lang="nl-BE" dirty="0"/>
              <a:t> in a file </a:t>
            </a:r>
            <a:r>
              <a:rPr lang="nl-BE" dirty="0" err="1"/>
              <a:t>with</a:t>
            </a:r>
            <a:r>
              <a:rPr lang="nl-BE" dirty="0"/>
              <a:t> .</a:t>
            </a:r>
            <a:r>
              <a:rPr lang="nl-BE" dirty="0" err="1"/>
              <a:t>razor</a:t>
            </a:r>
            <a:r>
              <a:rPr lang="nl-BE" dirty="0"/>
              <a:t> extension</a:t>
            </a:r>
          </a:p>
          <a:p>
            <a:endParaRPr lang="nl-BE" dirty="0"/>
          </a:p>
          <a:p>
            <a:r>
              <a:rPr lang="nl-BE" dirty="0"/>
              <a:t>Code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defined</a:t>
            </a:r>
            <a:r>
              <a:rPr lang="nl-BE" dirty="0"/>
              <a:t> in </a:t>
            </a:r>
          </a:p>
          <a:p>
            <a:pPr lvl="1"/>
            <a:r>
              <a:rPr lang="nl-BE" dirty="0" err="1"/>
              <a:t>the</a:t>
            </a:r>
            <a:r>
              <a:rPr lang="nl-BE" dirty="0"/>
              <a:t> .</a:t>
            </a:r>
            <a:r>
              <a:rPr lang="nl-BE" dirty="0" err="1"/>
              <a:t>razor</a:t>
            </a:r>
            <a:r>
              <a:rPr lang="nl-BE" dirty="0"/>
              <a:t> file of </a:t>
            </a:r>
            <a:r>
              <a:rPr lang="nl-BE" dirty="0" err="1"/>
              <a:t>the</a:t>
            </a:r>
            <a:r>
              <a:rPr lang="nl-BE" dirty="0"/>
              <a:t> component</a:t>
            </a:r>
          </a:p>
          <a:p>
            <a:pPr lvl="1"/>
            <a:r>
              <a:rPr lang="nl-BE" dirty="0" err="1"/>
              <a:t>within</a:t>
            </a:r>
            <a:r>
              <a:rPr lang="nl-BE" dirty="0"/>
              <a:t> a .</a:t>
            </a:r>
            <a:r>
              <a:rPr lang="nl-BE" dirty="0" err="1"/>
              <a:t>cs</a:t>
            </a:r>
            <a:r>
              <a:rPr lang="nl-BE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624731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610FE-D791-4460-8307-AA9D2C6CF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Parts</a:t>
            </a:r>
            <a:r>
              <a:rPr lang="nl-BE" dirty="0"/>
              <a:t> of a .</a:t>
            </a:r>
            <a:r>
              <a:rPr lang="nl-BE" dirty="0" err="1"/>
              <a:t>razor</a:t>
            </a:r>
            <a:r>
              <a:rPr lang="nl-BE" dirty="0"/>
              <a:t>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D76FF-C2F8-4FD8-AC43-C2C03C0258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1699" y="2652632"/>
            <a:ext cx="6629400" cy="4324889"/>
          </a:xfrm>
        </p:spPr>
        <p:txBody>
          <a:bodyPr/>
          <a:lstStyle/>
          <a:p>
            <a:r>
              <a:rPr lang="nl-BE" b="1" dirty="0"/>
              <a:t>@page "</a:t>
            </a:r>
            <a:r>
              <a:rPr lang="nl-BE" dirty="0"/>
              <a:t>/</a:t>
            </a:r>
            <a:r>
              <a:rPr lang="nl-BE" i="1" dirty="0" err="1"/>
              <a:t>componentlocation</a:t>
            </a:r>
            <a:r>
              <a:rPr lang="nl-BE" b="1" dirty="0"/>
              <a:t>"</a:t>
            </a:r>
          </a:p>
          <a:p>
            <a:pPr lvl="1"/>
            <a:r>
              <a:rPr lang="nl-BE" dirty="0" err="1"/>
              <a:t>Required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navigation</a:t>
            </a:r>
            <a:r>
              <a:rPr lang="nl-BE" dirty="0"/>
              <a:t> is </a:t>
            </a:r>
            <a:r>
              <a:rPr lang="nl-BE" dirty="0" err="1"/>
              <a:t>needed</a:t>
            </a:r>
            <a:endParaRPr lang="nl-BE" dirty="0"/>
          </a:p>
          <a:p>
            <a:pPr lvl="1"/>
            <a:r>
              <a:rPr lang="nl-BE" dirty="0"/>
              <a:t>Always starts </a:t>
            </a:r>
            <a:r>
              <a:rPr lang="nl-BE" dirty="0" err="1"/>
              <a:t>with</a:t>
            </a:r>
            <a:r>
              <a:rPr lang="nl-BE" dirty="0"/>
              <a:t> a forward slash</a:t>
            </a:r>
          </a:p>
          <a:p>
            <a:endParaRPr lang="nl-BE" b="1" dirty="0"/>
          </a:p>
          <a:p>
            <a:r>
              <a:rPr lang="nl-BE" b="1" dirty="0"/>
              <a:t>@inject </a:t>
            </a:r>
            <a:r>
              <a:rPr lang="nl-BE" i="1" dirty="0" err="1"/>
              <a:t>typename</a:t>
            </a:r>
            <a:r>
              <a:rPr lang="nl-BE" i="1" dirty="0"/>
              <a:t> </a:t>
            </a:r>
            <a:r>
              <a:rPr lang="nl-BE" i="1" dirty="0" err="1"/>
              <a:t>propertyname</a:t>
            </a:r>
            <a:endParaRPr lang="nl-BE" i="1" dirty="0"/>
          </a:p>
          <a:p>
            <a:pPr lvl="1"/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a service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injected</a:t>
            </a:r>
            <a:endParaRPr lang="nl-BE" dirty="0"/>
          </a:p>
          <a:p>
            <a:pPr lvl="1"/>
            <a:endParaRPr lang="nl-BE" dirty="0"/>
          </a:p>
          <a:p>
            <a:pPr lvl="1">
              <a:spcBef>
                <a:spcPts val="620"/>
              </a:spcBef>
            </a:pPr>
            <a:r>
              <a:rPr lang="nl-BE" sz="2400" b="1" dirty="0">
                <a:solidFill>
                  <a:schemeClr val="tx2"/>
                </a:solidFill>
              </a:rPr>
              <a:t>@using </a:t>
            </a:r>
            <a:r>
              <a:rPr lang="nl-BE" sz="2400" i="1" dirty="0" err="1">
                <a:solidFill>
                  <a:schemeClr val="tx2"/>
                </a:solidFill>
              </a:rPr>
              <a:t>namespace</a:t>
            </a:r>
            <a:endParaRPr lang="nl-BE" sz="2400" i="1" dirty="0">
              <a:solidFill>
                <a:schemeClr val="tx2"/>
              </a:solidFill>
            </a:endParaRPr>
          </a:p>
          <a:p>
            <a:pPr lvl="1"/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namespace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component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7BEA7-30CC-4FEF-A7FD-3C27D1A24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501" y="2652632"/>
            <a:ext cx="6629400" cy="4880297"/>
          </a:xfrm>
        </p:spPr>
        <p:txBody>
          <a:bodyPr/>
          <a:lstStyle/>
          <a:p>
            <a:r>
              <a:rPr lang="nl-BE" b="1" dirty="0"/>
              <a:t>@attribute [</a:t>
            </a:r>
            <a:r>
              <a:rPr lang="nl-BE" i="1" dirty="0" err="1"/>
              <a:t>attributename</a:t>
            </a:r>
            <a:r>
              <a:rPr lang="nl-BE" b="1" dirty="0"/>
              <a:t>]</a:t>
            </a:r>
          </a:p>
          <a:p>
            <a:pPr lvl="1"/>
            <a:r>
              <a:rPr lang="nl-BE" dirty="0" err="1"/>
              <a:t>Attributes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apply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component</a:t>
            </a:r>
          </a:p>
          <a:p>
            <a:pPr lvl="1"/>
            <a:endParaRPr lang="nl-BE" dirty="0"/>
          </a:p>
          <a:p>
            <a:endParaRPr lang="nl-BE" b="1" dirty="0"/>
          </a:p>
          <a:p>
            <a:r>
              <a:rPr lang="nl-BE" b="1" dirty="0" err="1"/>
              <a:t>Markup</a:t>
            </a:r>
            <a:endParaRPr lang="nl-BE" b="1" dirty="0"/>
          </a:p>
          <a:p>
            <a:pPr lvl="1"/>
            <a:r>
              <a:rPr lang="nl-BE" dirty="0"/>
              <a:t>The HTML-</a:t>
            </a:r>
            <a:r>
              <a:rPr lang="nl-BE" dirty="0" err="1"/>
              <a:t>layout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component</a:t>
            </a:r>
          </a:p>
          <a:p>
            <a:pPr lvl="1"/>
            <a:endParaRPr lang="nl-BE" dirty="0"/>
          </a:p>
          <a:p>
            <a:r>
              <a:rPr lang="nl-BE" b="1" dirty="0"/>
              <a:t>@code { </a:t>
            </a:r>
            <a:r>
              <a:rPr lang="nl-BE" i="1" dirty="0"/>
              <a:t>// C# code </a:t>
            </a:r>
            <a:r>
              <a:rPr lang="nl-BE" b="1" dirty="0"/>
              <a:t>}</a:t>
            </a:r>
          </a:p>
          <a:p>
            <a:pPr lvl="1"/>
            <a:r>
              <a:rPr lang="nl-BE" dirty="0"/>
              <a:t>The C#-code </a:t>
            </a:r>
            <a:r>
              <a:rPr lang="nl-BE" dirty="0" err="1"/>
              <a:t>executed</a:t>
            </a:r>
            <a:r>
              <a:rPr lang="nl-BE" dirty="0"/>
              <a:t>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page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6131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A22D7-342E-4895-B55D-82F5546B41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Razor</a:t>
            </a:r>
            <a:r>
              <a:rPr lang="nl-BE" dirty="0"/>
              <a:t> component </a:t>
            </a:r>
            <a:r>
              <a:rPr lang="nl-BE" dirty="0" err="1"/>
              <a:t>lifecycle</a:t>
            </a:r>
            <a:endParaRPr lang="nl-BE" dirty="0"/>
          </a:p>
        </p:txBody>
      </p:sp>
      <p:pic>
        <p:nvPicPr>
          <p:cNvPr id="3074" name="Picture 2" descr="Component lifecycle events of a Razor component in Blazor">
            <a:extLst>
              <a:ext uri="{FF2B5EF4-FFF2-40B4-BE49-F238E27FC236}">
                <a16:creationId xmlns:a16="http://schemas.microsoft.com/office/drawing/2014/main" id="{885475C8-58CE-491D-ACF6-4CF77C90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30" y="1691680"/>
            <a:ext cx="5430539" cy="70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E93EA-7021-41AB-B42B-A3BA9877B963}"/>
              </a:ext>
            </a:extLst>
          </p:cNvPr>
          <p:cNvSpPr/>
          <p:nvPr/>
        </p:nvSpPr>
        <p:spPr>
          <a:xfrm>
            <a:off x="11296352" y="7524328"/>
            <a:ext cx="487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hlinkClick r:id="rId3"/>
              </a:rPr>
              <a:t>ASP.NET </a:t>
            </a:r>
            <a:r>
              <a:rPr lang="nl-BE" dirty="0" err="1">
                <a:hlinkClick r:id="rId3"/>
              </a:rPr>
              <a:t>Core</a:t>
            </a:r>
            <a:r>
              <a:rPr lang="nl-BE" dirty="0">
                <a:hlinkClick r:id="rId3"/>
              </a:rPr>
              <a:t> </a:t>
            </a:r>
            <a:r>
              <a:rPr lang="nl-BE" dirty="0" err="1">
                <a:hlinkClick r:id="rId3"/>
              </a:rPr>
              <a:t>Razor</a:t>
            </a:r>
            <a:r>
              <a:rPr lang="nl-BE" dirty="0">
                <a:hlinkClick r:id="rId3"/>
              </a:rPr>
              <a:t> component </a:t>
            </a:r>
            <a:r>
              <a:rPr lang="nl-BE" dirty="0" err="1">
                <a:hlinkClick r:id="rId3"/>
              </a:rPr>
              <a:t>lifecycle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1469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88BA76-FEA5-4BE5-9A55-85DE7B7FA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Seperating</a:t>
            </a:r>
            <a:r>
              <a:rPr lang="nl-BE" dirty="0"/>
              <a:t> code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layout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04695-D7E6-45C1-A723-039309F502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2035031"/>
          </a:xfrm>
        </p:spPr>
        <p:txBody>
          <a:bodyPr/>
          <a:lstStyle/>
          <a:p>
            <a:r>
              <a:rPr lang="nl-BE" dirty="0"/>
              <a:t>Code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put </a:t>
            </a:r>
            <a:r>
              <a:rPr lang="nl-BE" dirty="0" err="1"/>
              <a:t>into</a:t>
            </a:r>
            <a:r>
              <a:rPr lang="nl-BE" dirty="0"/>
              <a:t> a .</a:t>
            </a:r>
            <a:r>
              <a:rPr lang="nl-BE" dirty="0" err="1"/>
              <a:t>cs</a:t>
            </a:r>
            <a:r>
              <a:rPr lang="nl-BE" dirty="0"/>
              <a:t> file</a:t>
            </a:r>
          </a:p>
          <a:p>
            <a:endParaRPr lang="nl-BE" dirty="0"/>
          </a:p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partial</a:t>
            </a:r>
            <a:r>
              <a:rPr lang="nl-BE" dirty="0"/>
              <a:t> class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namespace</a:t>
            </a:r>
            <a:r>
              <a:rPr lang="nl-BE" dirty="0"/>
              <a:t> as </a:t>
            </a:r>
            <a:r>
              <a:rPr lang="nl-BE" dirty="0" err="1"/>
              <a:t>the</a:t>
            </a:r>
            <a:r>
              <a:rPr lang="nl-BE" dirty="0"/>
              <a:t> page</a:t>
            </a:r>
          </a:p>
          <a:p>
            <a:pPr lvl="1"/>
            <a:r>
              <a:rPr lang="nl-BE" dirty="0" err="1"/>
              <a:t>cs</a:t>
            </a:r>
            <a:r>
              <a:rPr lang="nl-BE" dirty="0"/>
              <a:t>-file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in a different folder as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razor</a:t>
            </a:r>
            <a:r>
              <a:rPr lang="nl-BE" dirty="0"/>
              <a:t>-file</a:t>
            </a:r>
          </a:p>
        </p:txBody>
      </p:sp>
    </p:spTree>
    <p:extLst>
      <p:ext uri="{BB962C8B-B14F-4D97-AF65-F5344CB8AC3E}">
        <p14:creationId xmlns:p14="http://schemas.microsoft.com/office/powerpoint/2010/main" val="359697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D9FC-6CFB-4667-BDA9-31033B7CD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Custom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40F47-E7D9-4235-987F-0FFA558294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5135752"/>
          </a:xfrm>
        </p:spPr>
        <p:txBody>
          <a:bodyPr/>
          <a:lstStyle/>
          <a:p>
            <a:r>
              <a:rPr lang="nl-BE" dirty="0" err="1"/>
              <a:t>Reusable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Configurable</a:t>
            </a:r>
            <a:r>
              <a:rPr lang="nl-BE" dirty="0"/>
              <a:t> </a:t>
            </a:r>
            <a:r>
              <a:rPr lang="nl-BE" dirty="0" err="1"/>
              <a:t>properties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events</a:t>
            </a:r>
          </a:p>
          <a:p>
            <a:pPr lvl="1"/>
            <a:r>
              <a:rPr lang="nl-BE" b="1" dirty="0"/>
              <a:t>[Parameter]</a:t>
            </a:r>
            <a:r>
              <a:rPr lang="nl-BE" dirty="0"/>
              <a:t>-</a:t>
            </a:r>
            <a:r>
              <a:rPr lang="nl-BE" dirty="0" err="1"/>
              <a:t>attribute</a:t>
            </a:r>
            <a:endParaRPr lang="nl-BE" dirty="0"/>
          </a:p>
          <a:p>
            <a:pPr lvl="1"/>
            <a:r>
              <a:rPr lang="nl-BE" dirty="0">
                <a:sym typeface="Wingdings" panose="05000000000000000000" pitchFamily="2" charset="2"/>
              </a:rPr>
              <a:t>Component </a:t>
            </a:r>
            <a:r>
              <a:rPr lang="nl-BE" dirty="0" err="1">
                <a:sym typeface="Wingdings" panose="05000000000000000000" pitchFamily="2" charset="2"/>
              </a:rPr>
              <a:t>properties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Custom</a:t>
            </a:r>
            <a:r>
              <a:rPr lang="nl-BE" dirty="0">
                <a:sym typeface="Wingdings" panose="05000000000000000000" pitchFamily="2" charset="2"/>
              </a:rPr>
              <a:t> events  </a:t>
            </a:r>
            <a:r>
              <a:rPr lang="nl-BE" dirty="0" err="1"/>
              <a:t>Properties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type of </a:t>
            </a:r>
            <a:r>
              <a:rPr lang="nl-BE" b="1" dirty="0" err="1"/>
              <a:t>EventCallback</a:t>
            </a:r>
            <a:r>
              <a:rPr lang="nl-BE" dirty="0"/>
              <a:t> or </a:t>
            </a:r>
            <a:r>
              <a:rPr lang="nl-BE" b="1" dirty="0" err="1"/>
              <a:t>EventCallback</a:t>
            </a:r>
            <a:r>
              <a:rPr lang="nl-BE" b="1" dirty="0"/>
              <a:t>&lt;T&gt;</a:t>
            </a:r>
            <a:endParaRPr lang="nl-BE" b="1" dirty="0">
              <a:sym typeface="Wingdings" panose="05000000000000000000" pitchFamily="2" charset="2"/>
            </a:endParaRPr>
          </a:p>
          <a:p>
            <a:endParaRPr lang="nl-BE" b="1" dirty="0"/>
          </a:p>
          <a:p>
            <a:r>
              <a:rPr lang="nl-BE" dirty="0"/>
              <a:t>No @page-directive</a:t>
            </a:r>
          </a:p>
          <a:p>
            <a:endParaRPr lang="nl-BE" dirty="0"/>
          </a:p>
          <a:p>
            <a:r>
              <a:rPr lang="nl-BE" dirty="0"/>
              <a:t>Component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in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defining</a:t>
            </a:r>
            <a:r>
              <a:rPr lang="nl-BE" dirty="0"/>
              <a:t> a tag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586726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4BBA-7198-487C-BAA7-9532F931C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Layout</a:t>
            </a:r>
            <a:r>
              <a:rPr lang="nl-BE" dirty="0"/>
              <a:t> </a:t>
            </a:r>
            <a:r>
              <a:rPr lang="nl-BE" dirty="0" err="1"/>
              <a:t>frameworks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82D1-E67C-4BB1-BB42-BFF60C337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1699" y="2652632"/>
            <a:ext cx="6629400" cy="3076855"/>
          </a:xfrm>
        </p:spPr>
        <p:txBody>
          <a:bodyPr/>
          <a:lstStyle/>
          <a:p>
            <a:r>
              <a:rPr lang="nl-BE" b="1" dirty="0"/>
              <a:t>Free </a:t>
            </a:r>
            <a:r>
              <a:rPr lang="nl-BE" b="1" dirty="0" err="1"/>
              <a:t>license</a:t>
            </a:r>
            <a:endParaRPr lang="nl-BE" b="1" dirty="0"/>
          </a:p>
          <a:p>
            <a:pPr lvl="1"/>
            <a:r>
              <a:rPr lang="nl-BE" dirty="0" err="1"/>
              <a:t>MatBlazor</a:t>
            </a:r>
            <a:endParaRPr lang="nl-BE" dirty="0"/>
          </a:p>
          <a:p>
            <a:pPr lvl="1"/>
            <a:r>
              <a:rPr lang="nl-BE" dirty="0" err="1"/>
              <a:t>Material.Blazor</a:t>
            </a:r>
            <a:endParaRPr lang="nl-BE" dirty="0"/>
          </a:p>
          <a:p>
            <a:pPr lvl="1"/>
            <a:r>
              <a:rPr lang="nl-BE" dirty="0" err="1"/>
              <a:t>Radzen</a:t>
            </a:r>
            <a:endParaRPr lang="nl-BE" dirty="0"/>
          </a:p>
          <a:p>
            <a:pPr lvl="1"/>
            <a:r>
              <a:rPr lang="nl-BE" dirty="0" err="1"/>
              <a:t>MudBlazor</a:t>
            </a:r>
            <a:endParaRPr lang="nl-BE" dirty="0"/>
          </a:p>
          <a:p>
            <a:pPr lvl="1"/>
            <a:r>
              <a:rPr lang="nl-BE" dirty="0" err="1"/>
              <a:t>Blazored</a:t>
            </a:r>
            <a:endParaRPr lang="nl-BE" dirty="0"/>
          </a:p>
          <a:p>
            <a:pPr lvl="1"/>
            <a:r>
              <a:rPr lang="nl-BE" dirty="0" err="1"/>
              <a:t>Blazorise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A0B4-7F38-44FB-B86A-FE2BC1107F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501" y="2652632"/>
            <a:ext cx="6629400" cy="2010409"/>
          </a:xfrm>
        </p:spPr>
        <p:txBody>
          <a:bodyPr/>
          <a:lstStyle/>
          <a:p>
            <a:r>
              <a:rPr lang="nl-BE" b="1" dirty="0" err="1"/>
              <a:t>Paid</a:t>
            </a:r>
            <a:r>
              <a:rPr lang="nl-BE" b="1" dirty="0"/>
              <a:t> </a:t>
            </a:r>
            <a:r>
              <a:rPr lang="nl-BE" b="1" dirty="0" err="1"/>
              <a:t>license</a:t>
            </a:r>
            <a:endParaRPr lang="nl-BE" b="1" dirty="0"/>
          </a:p>
          <a:p>
            <a:r>
              <a:rPr lang="nl-BE" sz="2100" dirty="0" err="1">
                <a:solidFill>
                  <a:schemeClr val="accent1"/>
                </a:solidFill>
              </a:rPr>
              <a:t>SyncFusion</a:t>
            </a:r>
            <a:endParaRPr lang="nl-BE" sz="2100" dirty="0">
              <a:solidFill>
                <a:schemeClr val="accent1"/>
              </a:solidFill>
            </a:endParaRPr>
          </a:p>
          <a:p>
            <a:r>
              <a:rPr lang="nl-BE" sz="2100" dirty="0" err="1">
                <a:solidFill>
                  <a:schemeClr val="accent1"/>
                </a:solidFill>
              </a:rPr>
              <a:t>Telerik</a:t>
            </a:r>
            <a:endParaRPr lang="nl-BE" sz="2100" dirty="0">
              <a:solidFill>
                <a:schemeClr val="accent1"/>
              </a:solidFill>
            </a:endParaRPr>
          </a:p>
          <a:p>
            <a:r>
              <a:rPr lang="nl-BE" sz="2100" dirty="0">
                <a:solidFill>
                  <a:schemeClr val="accent1"/>
                </a:solidFill>
              </a:rPr>
              <a:t>DevExpress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74486F2-D115-43C4-9CB7-26610A38FA3C}"/>
              </a:ext>
            </a:extLst>
          </p:cNvPr>
          <p:cNvSpPr txBox="1">
            <a:spLocks/>
          </p:cNvSpPr>
          <p:nvPr/>
        </p:nvSpPr>
        <p:spPr>
          <a:xfrm>
            <a:off x="901699" y="6081971"/>
            <a:ext cx="14267320" cy="1037707"/>
          </a:xfrm>
          <a:prstGeom prst="rect">
            <a:avLst/>
          </a:prstGeom>
        </p:spPr>
        <p:txBody>
          <a:bodyPr vert="horz" wrap="square" lIns="0" tIns="108000" rIns="0" bIns="0" rtlCol="0">
            <a:spAutoFit/>
          </a:bodyPr>
          <a:lstStyle>
            <a:defPPr>
              <a:defRPr lang="fr-FR"/>
            </a:defPPr>
            <a:lvl1pPr>
              <a:lnSpc>
                <a:spcPct val="110000"/>
              </a:lnSpc>
              <a:spcBef>
                <a:spcPts val="620"/>
              </a:spcBef>
              <a:spcAft>
                <a:spcPts val="620"/>
              </a:spcAft>
              <a:defRPr sz="2400" b="1" baseline="0">
                <a:solidFill>
                  <a:schemeClr val="tx2"/>
                </a:solidFill>
              </a:defRPr>
            </a:lvl1pPr>
            <a:lvl2pPr marL="0" lvl="1">
              <a:lnSpc>
                <a:spcPct val="110000"/>
              </a:lnSpc>
              <a:spcBef>
                <a:spcPts val="0"/>
              </a:spcBef>
              <a:spcAft>
                <a:spcPts val="620"/>
              </a:spcAft>
              <a:defRPr sz="2100" baseline="0">
                <a:solidFill>
                  <a:schemeClr val="accent1"/>
                </a:solidFill>
              </a:defRPr>
            </a:lvl2pPr>
            <a:lvl3pPr marL="0">
              <a:lnSpc>
                <a:spcPct val="110000"/>
              </a:lnSpc>
              <a:spcBef>
                <a:spcPts val="0"/>
              </a:spcBef>
              <a:spcAft>
                <a:spcPts val="620"/>
              </a:spcAft>
              <a:defRPr baseline="0">
                <a:solidFill>
                  <a:schemeClr val="accent3"/>
                </a:solidFill>
              </a:defRPr>
            </a:lvl3pPr>
            <a:lvl4pPr marL="288000" indent="-216000">
              <a:lnSpc>
                <a:spcPct val="110000"/>
              </a:lnSpc>
              <a:spcBef>
                <a:spcPts val="0"/>
              </a:spcBef>
              <a:spcAft>
                <a:spcPts val="740"/>
              </a:spcAft>
              <a:buFont typeface="Wingdings" panose="05000000000000000000" pitchFamily="2" charset="2"/>
              <a:buChar char="§"/>
              <a:defRPr baseline="0">
                <a:solidFill>
                  <a:schemeClr val="accent3"/>
                </a:solidFill>
              </a:defRPr>
            </a:lvl4pPr>
            <a:lvl5pPr marL="0">
              <a:lnSpc>
                <a:spcPct val="110000"/>
              </a:lnSpc>
              <a:spcBef>
                <a:spcPts val="0"/>
              </a:spcBef>
              <a:spcAft>
                <a:spcPts val="620"/>
              </a:spcAft>
              <a:defRPr sz="1500" baseline="0">
                <a:solidFill>
                  <a:schemeClr val="tx2"/>
                </a:solidFill>
              </a:defRPr>
            </a:lvl5pPr>
            <a:lvl6pPr marL="288000" indent="-216000">
              <a:lnSpc>
                <a:spcPct val="110000"/>
              </a:lnSpc>
              <a:spcBef>
                <a:spcPts val="0"/>
              </a:spcBef>
              <a:spcAft>
                <a:spcPts val="740"/>
              </a:spcAft>
              <a:buFont typeface="Wingdings" panose="05000000000000000000" pitchFamily="2" charset="2"/>
              <a:buChar char="§"/>
              <a:defRPr sz="1500">
                <a:solidFill>
                  <a:schemeClr val="tx2"/>
                </a:solidFill>
              </a:defRPr>
            </a:lvl6pPr>
            <a:lvl7pPr marL="0">
              <a:lnSpc>
                <a:spcPct val="110000"/>
              </a:lnSpc>
              <a:spcBef>
                <a:spcPts val="620"/>
              </a:spcBef>
              <a:spcAft>
                <a:spcPts val="0"/>
              </a:spcAft>
              <a:defRPr sz="1300">
                <a:solidFill>
                  <a:schemeClr val="accent1"/>
                </a:solidFill>
              </a:defRPr>
            </a:lvl7pPr>
            <a:lvl8pPr marL="288000" indent="-216000">
              <a:lnSpc>
                <a:spcPct val="110000"/>
              </a:lnSpc>
              <a:spcBef>
                <a:spcPts val="0"/>
              </a:spcBef>
              <a:spcAft>
                <a:spcPts val="740"/>
              </a:spcAft>
              <a:buFont typeface="Wingdings" panose="05000000000000000000" pitchFamily="2" charset="2"/>
              <a:buChar char="§"/>
              <a:defRPr sz="1300">
                <a:solidFill>
                  <a:schemeClr val="accen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! Be </a:t>
            </a:r>
            <a:r>
              <a:rPr lang="nl-BE" dirty="0" err="1"/>
              <a:t>careful</a:t>
            </a:r>
            <a:r>
              <a:rPr lang="nl-BE" dirty="0"/>
              <a:t> !</a:t>
            </a:r>
          </a:p>
          <a:p>
            <a:pPr algn="ctr"/>
            <a:r>
              <a:rPr lang="nl-BE" b="0" dirty="0"/>
              <a:t>Libraries have a focus on </a:t>
            </a:r>
            <a:r>
              <a:rPr lang="nl-BE" b="0" dirty="0" err="1"/>
              <a:t>either</a:t>
            </a:r>
            <a:r>
              <a:rPr lang="nl-BE" b="0" dirty="0"/>
              <a:t> </a:t>
            </a:r>
            <a:r>
              <a:rPr lang="nl-BE" b="0" dirty="0" err="1"/>
              <a:t>JavaScript</a:t>
            </a:r>
            <a:r>
              <a:rPr lang="nl-BE" b="0" dirty="0"/>
              <a:t> or WASM!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367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E303-FC92-4A32-A5B8-7B40A692E5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Intentions</a:t>
            </a:r>
            <a:endParaRPr lang="nl-BE" dirty="0"/>
          </a:p>
        </p:txBody>
      </p:sp>
      <p:pic>
        <p:nvPicPr>
          <p:cNvPr id="1026" name="Picture 2" descr="The Secret To Getting Ahead Is Getting Started - Mark Twain Meme | Meme  Generator">
            <a:extLst>
              <a:ext uri="{FF2B5EF4-FFF2-40B4-BE49-F238E27FC236}">
                <a16:creationId xmlns:a16="http://schemas.microsoft.com/office/drawing/2014/main" id="{91F9ABA9-667D-4D50-8158-86631495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34" y="2118320"/>
            <a:ext cx="7615931" cy="60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58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28B78-0A11-4742-A862-E513EFCCA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04FA8-E49A-4B64-AD61-D0B1A80ED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Binding &amp; events</a:t>
            </a:r>
          </a:p>
        </p:txBody>
      </p:sp>
    </p:spTree>
    <p:extLst>
      <p:ext uri="{BB962C8B-B14F-4D97-AF65-F5344CB8AC3E}">
        <p14:creationId xmlns:p14="http://schemas.microsoft.com/office/powerpoint/2010/main" val="3900255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688F-FD2B-4A16-8335-CE07E7958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Binding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E7FDF-A011-4FD8-9C5B-CBA5373ED2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1699" y="2652633"/>
            <a:ext cx="14300202" cy="1347151"/>
          </a:xfrm>
        </p:spPr>
        <p:txBody>
          <a:bodyPr/>
          <a:lstStyle/>
          <a:p>
            <a:r>
              <a:rPr lang="nl-BE" b="1" dirty="0" err="1"/>
              <a:t>Coupling</a:t>
            </a:r>
            <a:r>
              <a:rPr lang="nl-BE" b="1" dirty="0"/>
              <a:t> of data </a:t>
            </a:r>
            <a:r>
              <a:rPr lang="nl-BE" b="1" dirty="0" err="1"/>
              <a:t>and</a:t>
            </a:r>
            <a:r>
              <a:rPr lang="nl-BE" b="1" dirty="0"/>
              <a:t> events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components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elements</a:t>
            </a:r>
            <a:endParaRPr lang="nl-BE" b="1" dirty="0"/>
          </a:p>
          <a:p>
            <a:pPr lvl="1"/>
            <a:r>
              <a:rPr lang="nl-BE" dirty="0" err="1"/>
              <a:t>Properties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Events</a:t>
            </a:r>
          </a:p>
          <a:p>
            <a:pPr lvl="1"/>
            <a:r>
              <a:rPr lang="nl-BE" dirty="0" err="1"/>
              <a:t>Requires</a:t>
            </a:r>
            <a:r>
              <a:rPr lang="nl-BE" dirty="0"/>
              <a:t> a </a:t>
            </a:r>
            <a:r>
              <a:rPr lang="nl-BE" b="1" dirty="0"/>
              <a:t>[Parameter]</a:t>
            </a:r>
            <a:r>
              <a:rPr lang="nl-BE" dirty="0"/>
              <a:t>-</a:t>
            </a:r>
            <a:r>
              <a:rPr lang="nl-BE" dirty="0" err="1"/>
              <a:t>attribute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E0788-2599-4EA7-8C49-F41D58E64D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501" y="4613279"/>
            <a:ext cx="6629400" cy="2222647"/>
          </a:xfrm>
        </p:spPr>
        <p:txBody>
          <a:bodyPr/>
          <a:lstStyle/>
          <a:p>
            <a:pPr algn="ctr"/>
            <a:r>
              <a:rPr lang="nl-BE" b="1" dirty="0" err="1"/>
              <a:t>Two</a:t>
            </a:r>
            <a:r>
              <a:rPr lang="nl-BE" b="1" dirty="0"/>
              <a:t>-way</a:t>
            </a:r>
          </a:p>
          <a:p>
            <a:pPr lvl="1" algn="ctr"/>
            <a:r>
              <a:rPr lang="nl-BE" dirty="0" err="1"/>
              <a:t>From</a:t>
            </a:r>
            <a:r>
              <a:rPr lang="nl-BE" dirty="0"/>
              <a:t> C#-code </a:t>
            </a:r>
            <a:r>
              <a:rPr lang="nl-BE" dirty="0" err="1"/>
              <a:t>to</a:t>
            </a:r>
            <a:r>
              <a:rPr lang="nl-BE" dirty="0"/>
              <a:t> UI </a:t>
            </a:r>
            <a:r>
              <a:rPr lang="nl-BE" dirty="0" err="1"/>
              <a:t>and</a:t>
            </a:r>
            <a:r>
              <a:rPr lang="nl-BE" dirty="0"/>
              <a:t> back</a:t>
            </a:r>
          </a:p>
          <a:p>
            <a:pPr lvl="1" algn="ctr"/>
            <a:endParaRPr lang="nl-BE" dirty="0"/>
          </a:p>
          <a:p>
            <a:pPr lvl="1" algn="ctr"/>
            <a:r>
              <a:rPr lang="nl-BE" dirty="0"/>
              <a:t>Through </a:t>
            </a:r>
            <a:r>
              <a:rPr lang="nl-BE" b="1" dirty="0"/>
              <a:t>@bind</a:t>
            </a:r>
            <a:endParaRPr lang="nl-BE" dirty="0"/>
          </a:p>
          <a:p>
            <a:pPr lvl="1" algn="ctr"/>
            <a:r>
              <a:rPr lang="nl-BE" dirty="0"/>
              <a:t>Ex: </a:t>
            </a:r>
            <a:r>
              <a:rPr lang="en-US" dirty="0">
                <a:latin typeface="Consolas" panose="020B0609020204030204" pitchFamily="49" charset="0"/>
              </a:rPr>
              <a:t>&lt;input type="text" </a:t>
            </a:r>
            <a:r>
              <a:rPr lang="en-US" b="1" dirty="0">
                <a:latin typeface="Consolas" panose="020B0609020204030204" pitchFamily="49" charset="0"/>
              </a:rPr>
              <a:t>@bind="Name"</a:t>
            </a:r>
            <a:r>
              <a:rPr lang="en-US" dirty="0">
                <a:latin typeface="Consolas" panose="020B0609020204030204" pitchFamily="49" charset="0"/>
              </a:rPr>
              <a:t> /&gt;</a:t>
            </a:r>
            <a:endParaRPr lang="nl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4BB2A2-1EEE-4EF1-A7CE-E6E298D4EE9C}"/>
              </a:ext>
            </a:extLst>
          </p:cNvPr>
          <p:cNvSpPr txBox="1">
            <a:spLocks/>
          </p:cNvSpPr>
          <p:nvPr/>
        </p:nvSpPr>
        <p:spPr>
          <a:xfrm>
            <a:off x="901699" y="4613279"/>
            <a:ext cx="6629400" cy="2767411"/>
          </a:xfrm>
          <a:prstGeom prst="rect">
            <a:avLst/>
          </a:prstGeom>
        </p:spPr>
        <p:txBody>
          <a:bodyPr vert="horz" wrap="square" lIns="0" tIns="108000" rIns="0" bIns="0" rtlCol="0">
            <a:spAutoFit/>
          </a:bodyPr>
          <a:lstStyle>
            <a:lvl1pPr marL="0" algn="l" eaLnBrk="1" hangingPunct="1">
              <a:lnSpc>
                <a:spcPct val="110000"/>
              </a:lnSpc>
              <a:spcBef>
                <a:spcPts val="620"/>
              </a:spcBef>
              <a:spcAft>
                <a:spcPts val="620"/>
              </a:spcAft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620"/>
              </a:spcAft>
              <a:defRPr sz="21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620"/>
              </a:spcAft>
              <a:defRPr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288000" indent="-216000" algn="l" eaLnBrk="1" hangingPunct="1">
              <a:lnSpc>
                <a:spcPct val="110000"/>
              </a:lnSpc>
              <a:spcBef>
                <a:spcPts val="0"/>
              </a:spcBef>
              <a:spcAft>
                <a:spcPts val="740"/>
              </a:spcAft>
              <a:buFont typeface="Wingdings" panose="05000000000000000000" pitchFamily="2" charset="2"/>
              <a:buChar char="§"/>
              <a:defRPr sz="18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620"/>
              </a:spcAft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8000" indent="-216000" algn="l" eaLnBrk="1" hangingPunct="1">
              <a:lnSpc>
                <a:spcPct val="110000"/>
              </a:lnSpc>
              <a:spcBef>
                <a:spcPts val="0"/>
              </a:spcBef>
              <a:spcAft>
                <a:spcPts val="740"/>
              </a:spcAft>
              <a:buFont typeface="Wingdings" panose="05000000000000000000" pitchFamily="2" charset="2"/>
              <a:buChar char="§"/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 eaLnBrk="1" hangingPunct="1">
              <a:lnSpc>
                <a:spcPct val="110000"/>
              </a:lnSpc>
              <a:spcBef>
                <a:spcPts val="620"/>
              </a:spcBef>
              <a:spcAft>
                <a:spcPts val="0"/>
              </a:spcAft>
              <a:defRPr sz="13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88000" indent="-216000" algn="l" eaLnBrk="1" hangingPunct="1">
              <a:lnSpc>
                <a:spcPct val="110000"/>
              </a:lnSpc>
              <a:spcBef>
                <a:spcPts val="0"/>
              </a:spcBef>
              <a:spcAft>
                <a:spcPts val="740"/>
              </a:spcAft>
              <a:buFont typeface="Wingdings" panose="05000000000000000000" pitchFamily="2" charset="2"/>
              <a:buChar char="§"/>
              <a:defRPr sz="13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b="1" dirty="0" err="1"/>
              <a:t>One</a:t>
            </a:r>
            <a:r>
              <a:rPr lang="nl-BE" b="1" dirty="0"/>
              <a:t>-way</a:t>
            </a:r>
            <a:endParaRPr lang="nl-BE" dirty="0"/>
          </a:p>
          <a:p>
            <a:pPr lvl="1" algn="ctr"/>
            <a:r>
              <a:rPr lang="nl-BE" dirty="0" err="1"/>
              <a:t>From</a:t>
            </a:r>
            <a:r>
              <a:rPr lang="nl-BE" dirty="0"/>
              <a:t> C#-code </a:t>
            </a:r>
            <a:r>
              <a:rPr lang="nl-BE" dirty="0" err="1"/>
              <a:t>to</a:t>
            </a:r>
            <a:r>
              <a:rPr lang="nl-BE" dirty="0"/>
              <a:t> UI</a:t>
            </a:r>
          </a:p>
          <a:p>
            <a:pPr lvl="1" algn="ctr"/>
            <a:endParaRPr lang="nl-BE" dirty="0"/>
          </a:p>
          <a:p>
            <a:pPr lvl="1" algn="ctr"/>
            <a:r>
              <a:rPr lang="nl-BE" dirty="0"/>
              <a:t>Through @-notatie</a:t>
            </a:r>
          </a:p>
          <a:p>
            <a:pPr lvl="1" algn="ctr"/>
            <a:r>
              <a:rPr lang="nl-BE" dirty="0"/>
              <a:t>Ex: </a:t>
            </a:r>
            <a:r>
              <a:rPr lang="nl-BE" dirty="0">
                <a:latin typeface="Consolas" panose="020B0609020204030204" pitchFamily="49" charset="0"/>
              </a:rPr>
              <a:t>&lt;h3&gt;</a:t>
            </a:r>
            <a:r>
              <a:rPr lang="nl-BE" b="1" dirty="0">
                <a:latin typeface="Consolas" panose="020B0609020204030204" pitchFamily="49" charset="0"/>
              </a:rPr>
              <a:t>@Title</a:t>
            </a:r>
            <a:r>
              <a:rPr lang="nl-BE" dirty="0">
                <a:latin typeface="Consolas" panose="020B0609020204030204" pitchFamily="49" charset="0"/>
              </a:rPr>
              <a:t>&lt;/h3&gt;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5931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9E68-A432-4EF6-8734-0ED3DFA19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Capturing</a:t>
            </a:r>
            <a:r>
              <a:rPr lang="nl-BE" dirty="0"/>
              <a:t> changes &amp;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233B0-1E2F-4552-8BC9-C075B3C3DC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5109591"/>
          </a:xfrm>
        </p:spPr>
        <p:txBody>
          <a:bodyPr/>
          <a:lstStyle/>
          <a:p>
            <a:r>
              <a:rPr lang="nl-BE" dirty="0"/>
              <a:t>Changes are </a:t>
            </a:r>
            <a:r>
              <a:rPr lang="nl-BE" dirty="0" err="1"/>
              <a:t>by</a:t>
            </a:r>
            <a:r>
              <a:rPr lang="nl-BE" dirty="0"/>
              <a:t> default </a:t>
            </a:r>
            <a:r>
              <a:rPr lang="nl-BE" dirty="0" err="1"/>
              <a:t>captured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html-event </a:t>
            </a:r>
            <a:r>
              <a:rPr lang="nl-BE" b="1" i="1" dirty="0" err="1"/>
              <a:t>onchange</a:t>
            </a:r>
            <a:endParaRPr lang="nl-BE" b="1" i="1" dirty="0"/>
          </a:p>
          <a:p>
            <a:endParaRPr lang="nl-BE" i="1" dirty="0"/>
          </a:p>
          <a:p>
            <a:r>
              <a:rPr lang="nl-BE" dirty="0" err="1"/>
              <a:t>Capturing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events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possible</a:t>
            </a:r>
            <a:endParaRPr lang="nl-BE" dirty="0"/>
          </a:p>
          <a:p>
            <a:pPr lvl="1"/>
            <a:r>
              <a:rPr lang="en-US" b="1" dirty="0"/>
              <a:t>@bind-value</a:t>
            </a:r>
            <a:r>
              <a:rPr lang="en-US" dirty="0"/>
              <a:t>: captures the </a:t>
            </a:r>
            <a:r>
              <a:rPr lang="en-US" i="1" dirty="0" err="1"/>
              <a:t>onchange</a:t>
            </a:r>
            <a:r>
              <a:rPr lang="en-US" dirty="0"/>
              <a:t> event on the value and binds it on a property</a:t>
            </a:r>
          </a:p>
          <a:p>
            <a:pPr lvl="1"/>
            <a:r>
              <a:rPr lang="en-US" b="1" dirty="0"/>
              <a:t>@bind-value:event</a:t>
            </a:r>
            <a:r>
              <a:rPr lang="en-US" dirty="0"/>
              <a:t>: binds a specific event</a:t>
            </a:r>
          </a:p>
          <a:p>
            <a:endParaRPr lang="en-US" dirty="0"/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&lt;input type="text" @bind-value="Name" @bind-value:event="oninput" /&gt;</a:t>
            </a:r>
            <a:endParaRPr lang="nl-BE" dirty="0"/>
          </a:p>
          <a:p>
            <a:endParaRPr lang="nl-BE" i="1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39962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7DD4-9BF1-4B65-9DA4-FD7AEC6FF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Handling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3249-B5B5-4272-A330-460D3ED5C3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5184996"/>
          </a:xfrm>
        </p:spPr>
        <p:txBody>
          <a:bodyPr/>
          <a:lstStyle/>
          <a:p>
            <a:r>
              <a:rPr lang="nl-BE" b="1" dirty="0" err="1"/>
              <a:t>React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HTML-events</a:t>
            </a:r>
          </a:p>
          <a:p>
            <a:pPr lvl="1"/>
            <a:r>
              <a:rPr lang="nl-BE" dirty="0" err="1"/>
              <a:t>onclick</a:t>
            </a:r>
            <a:endParaRPr lang="nl-BE" dirty="0"/>
          </a:p>
          <a:p>
            <a:pPr lvl="1"/>
            <a:r>
              <a:rPr lang="nl-BE" dirty="0" err="1"/>
              <a:t>oninput</a:t>
            </a:r>
            <a:endParaRPr lang="nl-BE" dirty="0"/>
          </a:p>
          <a:p>
            <a:pPr lvl="1"/>
            <a:r>
              <a:rPr lang="nl-BE" dirty="0" err="1"/>
              <a:t>onselect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endParaRPr lang="nl-BE" dirty="0"/>
          </a:p>
          <a:p>
            <a:r>
              <a:rPr lang="nl-BE" b="1" dirty="0" err="1"/>
              <a:t>Define</a:t>
            </a:r>
            <a:r>
              <a:rPr lang="nl-BE" b="1" dirty="0"/>
              <a:t> </a:t>
            </a:r>
            <a:r>
              <a:rPr lang="nl-BE" b="1" dirty="0" err="1"/>
              <a:t>an</a:t>
            </a:r>
            <a:r>
              <a:rPr lang="nl-BE" b="1" dirty="0"/>
              <a:t> event </a:t>
            </a:r>
            <a:r>
              <a:rPr lang="nl-BE" b="1" dirty="0" err="1"/>
              <a:t>handler</a:t>
            </a:r>
            <a:endParaRPr lang="nl-BE" b="1" dirty="0"/>
          </a:p>
          <a:p>
            <a:pPr lvl="1"/>
            <a:r>
              <a:rPr lang="nl-BE" dirty="0" err="1"/>
              <a:t>Attribute</a:t>
            </a:r>
            <a:r>
              <a:rPr lang="nl-BE" dirty="0"/>
              <a:t> in HTML-tag</a:t>
            </a:r>
          </a:p>
          <a:p>
            <a:pPr lvl="1"/>
            <a:r>
              <a:rPr lang="nl-BE" dirty="0"/>
              <a:t>Handle events in </a:t>
            </a:r>
            <a:r>
              <a:rPr lang="nl-BE" b="1" dirty="0" err="1"/>
              <a:t>JavaScript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>
                <a:latin typeface="Consolas" panose="020B0609020204030204" pitchFamily="49" charset="0"/>
                <a:sym typeface="Wingdings" panose="05000000000000000000" pitchFamily="2" charset="2"/>
              </a:rPr>
              <a:t>&lt;button </a:t>
            </a:r>
            <a:r>
              <a:rPr lang="nl-BE" b="1" dirty="0" err="1">
                <a:latin typeface="Consolas" panose="020B0609020204030204" pitchFamily="49" charset="0"/>
                <a:sym typeface="Wingdings" panose="05000000000000000000" pitchFamily="2" charset="2"/>
              </a:rPr>
              <a:t>onclick</a:t>
            </a:r>
            <a:r>
              <a:rPr lang="en-US" b="1" dirty="0">
                <a:latin typeface="Consolas" panose="020B0609020204030204" pitchFamily="49" charset="0"/>
              </a:rPr>
              <a:t>=“</a:t>
            </a:r>
            <a:r>
              <a:rPr lang="en-US" b="1" dirty="0" err="1">
                <a:latin typeface="Consolas" panose="020B0609020204030204" pitchFamily="49" charset="0"/>
              </a:rPr>
              <a:t>MyJavaScriptFunction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  <a:sym typeface="Wingdings" panose="05000000000000000000" pitchFamily="2" charset="2"/>
              </a:rPr>
              <a:t> /&gt;</a:t>
            </a:r>
            <a:endParaRPr lang="nl-BE" dirty="0">
              <a:latin typeface="Consolas" panose="020B0609020204030204" pitchFamily="49" charset="0"/>
            </a:endParaRPr>
          </a:p>
          <a:p>
            <a:pPr lvl="1"/>
            <a:r>
              <a:rPr lang="nl-BE" dirty="0"/>
              <a:t>Handle events in C#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>
                <a:latin typeface="Consolas" panose="020B0609020204030204" pitchFamily="49" charset="0"/>
                <a:sym typeface="Wingdings" panose="05000000000000000000" pitchFamily="2" charset="2"/>
              </a:rPr>
              <a:t>&lt;button </a:t>
            </a:r>
            <a:r>
              <a:rPr lang="nl-BE" b="1" dirty="0">
                <a:latin typeface="Consolas" panose="020B0609020204030204" pitchFamily="49" charset="0"/>
                <a:sym typeface="Wingdings" panose="05000000000000000000" pitchFamily="2" charset="2"/>
              </a:rPr>
              <a:t>@onclick</a:t>
            </a:r>
            <a:r>
              <a:rPr lang="en-US" b="1" dirty="0">
                <a:latin typeface="Consolas" panose="020B0609020204030204" pitchFamily="49" charset="0"/>
              </a:rPr>
              <a:t>=“</a:t>
            </a:r>
            <a:r>
              <a:rPr lang="en-US" b="1" dirty="0" err="1">
                <a:latin typeface="Consolas" panose="020B0609020204030204" pitchFamily="49" charset="0"/>
              </a:rPr>
              <a:t>MyCsharpFunction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dirty="0">
                <a:latin typeface="Consolas" panose="020B0609020204030204" pitchFamily="49" charset="0"/>
                <a:sym typeface="Wingdings" panose="05000000000000000000" pitchFamily="2" charset="2"/>
              </a:rPr>
              <a:t> /&gt;</a:t>
            </a:r>
            <a:endParaRPr lang="nl-BE" b="1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1741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DAF2-361D-43BD-84D5-11DB5D3BF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event </a:t>
            </a:r>
            <a:r>
              <a:rPr lang="nl-BE" dirty="0" err="1"/>
              <a:t>handler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22EE0-7C33-43E6-A3AA-6C306E0B6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3887718"/>
          </a:xfrm>
        </p:spPr>
        <p:txBody>
          <a:bodyPr/>
          <a:lstStyle/>
          <a:p>
            <a:r>
              <a:rPr lang="nl-BE" b="1" dirty="0"/>
              <a:t>C#-</a:t>
            </a:r>
            <a:r>
              <a:rPr lang="nl-BE" b="1" dirty="0" err="1"/>
              <a:t>method</a:t>
            </a:r>
            <a:endParaRPr lang="nl-BE" b="1" dirty="0"/>
          </a:p>
          <a:p>
            <a:pPr lvl="1"/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async</a:t>
            </a:r>
            <a:endParaRPr lang="nl-BE" dirty="0"/>
          </a:p>
          <a:p>
            <a:endParaRPr lang="nl-BE" dirty="0"/>
          </a:p>
          <a:p>
            <a:r>
              <a:rPr lang="nl-BE" b="1" dirty="0" err="1"/>
              <a:t>EventArgs</a:t>
            </a:r>
            <a:endParaRPr lang="nl-BE" b="1" dirty="0"/>
          </a:p>
          <a:p>
            <a:pPr lvl="1"/>
            <a:r>
              <a:rPr lang="nl-BE" dirty="0"/>
              <a:t>Parameter </a:t>
            </a:r>
            <a:r>
              <a:rPr lang="nl-BE" dirty="0" err="1"/>
              <a:t>contains</a:t>
            </a:r>
            <a:r>
              <a:rPr lang="nl-BE" dirty="0"/>
              <a:t> information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event</a:t>
            </a:r>
          </a:p>
          <a:p>
            <a:pPr lvl="1"/>
            <a:r>
              <a:rPr lang="nl-BE" dirty="0">
                <a:hlinkClick r:id="rId2"/>
              </a:rPr>
              <a:t>List of </a:t>
            </a:r>
            <a:r>
              <a:rPr lang="nl-BE" dirty="0" err="1">
                <a:hlinkClick r:id="rId2"/>
              </a:rPr>
              <a:t>EventArgs</a:t>
            </a:r>
            <a:endParaRPr lang="nl-BE" dirty="0"/>
          </a:p>
          <a:p>
            <a:pPr lvl="1"/>
            <a:endParaRPr lang="nl-BE" dirty="0"/>
          </a:p>
          <a:p>
            <a:r>
              <a:rPr lang="nl-BE" b="1" dirty="0"/>
              <a:t>No </a:t>
            </a:r>
            <a:r>
              <a:rPr lang="nl-BE" b="1" dirty="0" err="1"/>
              <a:t>other</a:t>
            </a:r>
            <a:r>
              <a:rPr lang="nl-BE" b="1" dirty="0"/>
              <a:t> parameters </a:t>
            </a:r>
            <a:r>
              <a:rPr lang="nl-BE" b="1" dirty="0" err="1"/>
              <a:t>possible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832674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28B78-0A11-4742-A862-E513EFCCA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04FA8-E49A-4B64-AD61-D0B1A80ED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Navigation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6500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B0E5-4F4C-4EE9-9302-6617814074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7869AD-E01B-4FAE-AEF8-04487748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72" y="2322960"/>
            <a:ext cx="714375" cy="5495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4E2969-C32C-4984-B375-B075D3F7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111" y="2755008"/>
            <a:ext cx="3352800" cy="435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37862-1CBB-428B-880A-97556C8A3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888" y="4427984"/>
            <a:ext cx="2876550" cy="1285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510B7C-2A44-4F0A-BF2E-962FF23AD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432" y="4808983"/>
            <a:ext cx="3228975" cy="523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A4D4E7-8915-476A-B02C-036224507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8672" y="2791733"/>
            <a:ext cx="476251" cy="2028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3458CA-373D-488E-8F7D-9A06EC7E9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2884" y="5321283"/>
            <a:ext cx="16478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7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0586-C712-4806-B0CC-8A80A16C1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Setting up a route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9D659-3245-4699-989D-7C4AB51C8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5545223"/>
          </a:xfrm>
        </p:spPr>
        <p:txBody>
          <a:bodyPr/>
          <a:lstStyle/>
          <a:p>
            <a:r>
              <a:rPr lang="nl-BE" b="1" dirty="0"/>
              <a:t>@page </a:t>
            </a:r>
            <a:r>
              <a:rPr lang="nl-BE" b="1" dirty="0" err="1"/>
              <a:t>directive</a:t>
            </a:r>
            <a:r>
              <a:rPr lang="nl-BE" b="1" dirty="0"/>
              <a:t> in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razor</a:t>
            </a:r>
            <a:r>
              <a:rPr lang="nl-BE" b="1" dirty="0"/>
              <a:t> file</a:t>
            </a:r>
          </a:p>
          <a:p>
            <a:endParaRPr lang="nl-BE" b="1" dirty="0"/>
          </a:p>
          <a:p>
            <a:r>
              <a:rPr lang="nl-BE" b="1" dirty="0"/>
              <a:t>Multiple page </a:t>
            </a:r>
            <a:r>
              <a:rPr lang="nl-BE" b="1" dirty="0" err="1"/>
              <a:t>directives</a:t>
            </a:r>
            <a:r>
              <a:rPr lang="nl-BE" b="1" dirty="0"/>
              <a:t> are </a:t>
            </a:r>
            <a:r>
              <a:rPr lang="nl-BE" b="1" dirty="0" err="1"/>
              <a:t>possible</a:t>
            </a:r>
            <a:endParaRPr lang="nl-BE" b="1" dirty="0"/>
          </a:p>
          <a:p>
            <a:pPr lvl="1"/>
            <a:r>
              <a:rPr lang="nl-BE" dirty="0"/>
              <a:t>Making a component </a:t>
            </a:r>
            <a:r>
              <a:rPr lang="nl-BE" dirty="0" err="1"/>
              <a:t>available</a:t>
            </a:r>
            <a:r>
              <a:rPr lang="nl-BE" dirty="0"/>
              <a:t> on multiple routes</a:t>
            </a:r>
          </a:p>
          <a:p>
            <a:pPr lvl="1"/>
            <a:r>
              <a:rPr lang="nl-BE" dirty="0" err="1"/>
              <a:t>Vb</a:t>
            </a:r>
            <a:r>
              <a:rPr lang="nl-BE" dirty="0"/>
              <a:t>:</a:t>
            </a:r>
            <a:br>
              <a:rPr lang="nl-BE" dirty="0"/>
            </a:br>
            <a:r>
              <a:rPr lang="nl-BE" dirty="0"/>
              <a:t>@page "/counter"</a:t>
            </a:r>
            <a:br>
              <a:rPr lang="nl-BE" dirty="0"/>
            </a:br>
            <a:r>
              <a:rPr lang="nl-BE" dirty="0"/>
              <a:t>@page "/</a:t>
            </a:r>
            <a:r>
              <a:rPr lang="nl-BE" dirty="0" err="1"/>
              <a:t>anothercounter</a:t>
            </a:r>
            <a:r>
              <a:rPr lang="nl-BE" dirty="0"/>
              <a:t>"</a:t>
            </a:r>
          </a:p>
          <a:p>
            <a:endParaRPr lang="nl-BE" dirty="0"/>
          </a:p>
          <a:p>
            <a:r>
              <a:rPr lang="nl-BE" b="1" dirty="0"/>
              <a:t>Parameters</a:t>
            </a:r>
          </a:p>
          <a:p>
            <a:pPr lvl="1"/>
            <a:r>
              <a:rPr lang="nl-BE" dirty="0" err="1"/>
              <a:t>Placeholder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page </a:t>
            </a:r>
            <a:r>
              <a:rPr lang="nl-BE" dirty="0" err="1"/>
              <a:t>directive</a:t>
            </a:r>
            <a:endParaRPr lang="nl-BE" dirty="0"/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Vb</a:t>
            </a:r>
            <a:r>
              <a:rPr lang="nl-BE" dirty="0">
                <a:solidFill>
                  <a:schemeClr val="tx1"/>
                </a:solidFill>
              </a:rPr>
              <a:t>: @page "/counter/{</a:t>
            </a:r>
            <a:r>
              <a:rPr lang="nl-BE" dirty="0" err="1">
                <a:solidFill>
                  <a:schemeClr val="tx1"/>
                </a:solidFill>
              </a:rPr>
              <a:t>startfrom</a:t>
            </a:r>
            <a:r>
              <a:rPr lang="nl-BE" dirty="0">
                <a:solidFill>
                  <a:schemeClr val="tx1"/>
                </a:solidFill>
              </a:rPr>
              <a:t>}“</a:t>
            </a:r>
          </a:p>
          <a:p>
            <a:pPr lvl="1"/>
            <a:r>
              <a:rPr lang="nl-BE" dirty="0" err="1"/>
              <a:t>Add</a:t>
            </a:r>
            <a:r>
              <a:rPr lang="nl-BE" dirty="0"/>
              <a:t> property </a:t>
            </a:r>
            <a:r>
              <a:rPr lang="nl-BE" dirty="0" err="1"/>
              <a:t>decorated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b="1" dirty="0"/>
              <a:t>[Parameter]</a:t>
            </a:r>
            <a:r>
              <a:rPr lang="nl-BE" dirty="0"/>
              <a:t> </a:t>
            </a:r>
            <a:r>
              <a:rPr lang="nl-BE" dirty="0" err="1"/>
              <a:t>attribute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2130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9671-74AC-4829-B196-64710264C2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Parameter </a:t>
            </a:r>
            <a:r>
              <a:rPr lang="nl-BE" dirty="0" err="1"/>
              <a:t>restrictions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1B37D-91D6-4963-B708-E0B8F66D08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963973"/>
          </a:xfrm>
        </p:spPr>
        <p:txBody>
          <a:bodyPr/>
          <a:lstStyle/>
          <a:p>
            <a:r>
              <a:rPr lang="nl-BE" b="1" dirty="0"/>
              <a:t>String </a:t>
            </a:r>
            <a:r>
              <a:rPr lang="nl-BE" b="1" dirty="0" err="1"/>
              <a:t>by</a:t>
            </a:r>
            <a:r>
              <a:rPr lang="nl-BE" b="1" dirty="0"/>
              <a:t> default</a:t>
            </a:r>
          </a:p>
          <a:p>
            <a:r>
              <a:rPr lang="nl-BE" dirty="0"/>
              <a:t>int </a:t>
            </a:r>
            <a:r>
              <a:rPr lang="nl-BE" dirty="0">
                <a:sym typeface="Wingdings" panose="05000000000000000000" pitchFamily="2" charset="2"/>
              </a:rPr>
              <a:t> {</a:t>
            </a:r>
            <a:r>
              <a:rPr lang="nl-BE" i="1" dirty="0" err="1">
                <a:sym typeface="Wingdings" panose="05000000000000000000" pitchFamily="2" charset="2"/>
              </a:rPr>
              <a:t>parametername</a:t>
            </a:r>
            <a:r>
              <a:rPr lang="nl-BE" dirty="0" err="1">
                <a:sym typeface="Wingdings" panose="05000000000000000000" pitchFamily="2" charset="2"/>
              </a:rPr>
              <a:t>:int</a:t>
            </a:r>
            <a:r>
              <a:rPr lang="nl-BE" dirty="0">
                <a:sym typeface="Wingdings" panose="05000000000000000000" pitchFamily="2" charset="2"/>
              </a:rPr>
              <a:t>}</a:t>
            </a:r>
            <a:endParaRPr lang="nl-BE" dirty="0"/>
          </a:p>
          <a:p>
            <a:r>
              <a:rPr lang="nl-BE" dirty="0" err="1"/>
              <a:t>bool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 {</a:t>
            </a:r>
            <a:r>
              <a:rPr lang="nl-BE" i="1" dirty="0" err="1">
                <a:sym typeface="Wingdings" panose="05000000000000000000" pitchFamily="2" charset="2"/>
              </a:rPr>
              <a:t>parametername</a:t>
            </a:r>
            <a:r>
              <a:rPr lang="nl-BE" dirty="0" err="1">
                <a:sym typeface="Wingdings" panose="05000000000000000000" pitchFamily="2" charset="2"/>
              </a:rPr>
              <a:t>:</a:t>
            </a:r>
            <a:r>
              <a:rPr lang="nl-BE" dirty="0" err="1"/>
              <a:t>bool</a:t>
            </a:r>
            <a:r>
              <a:rPr lang="nl-BE" dirty="0">
                <a:sym typeface="Wingdings" panose="05000000000000000000" pitchFamily="2" charset="2"/>
              </a:rPr>
              <a:t>}</a:t>
            </a:r>
            <a:endParaRPr lang="nl-BE" dirty="0"/>
          </a:p>
          <a:p>
            <a:r>
              <a:rPr lang="nl-BE" dirty="0" err="1"/>
              <a:t>datetime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 {</a:t>
            </a:r>
            <a:r>
              <a:rPr lang="nl-BE" i="1" dirty="0" err="1">
                <a:sym typeface="Wingdings" panose="05000000000000000000" pitchFamily="2" charset="2"/>
              </a:rPr>
              <a:t>parametername</a:t>
            </a:r>
            <a:r>
              <a:rPr lang="nl-BE" dirty="0" err="1">
                <a:sym typeface="Wingdings" panose="05000000000000000000" pitchFamily="2" charset="2"/>
              </a:rPr>
              <a:t>:</a:t>
            </a:r>
            <a:r>
              <a:rPr lang="nl-BE" dirty="0" err="1"/>
              <a:t>datetime</a:t>
            </a:r>
            <a:r>
              <a:rPr lang="nl-BE" dirty="0">
                <a:sym typeface="Wingdings" panose="05000000000000000000" pitchFamily="2" charset="2"/>
              </a:rPr>
              <a:t>}</a:t>
            </a:r>
            <a:endParaRPr lang="nl-BE" dirty="0"/>
          </a:p>
          <a:p>
            <a:r>
              <a:rPr lang="nl-BE" dirty="0" err="1"/>
              <a:t>decimal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 {</a:t>
            </a:r>
            <a:r>
              <a:rPr lang="nl-BE" i="1" dirty="0" err="1">
                <a:sym typeface="Wingdings" panose="05000000000000000000" pitchFamily="2" charset="2"/>
              </a:rPr>
              <a:t>parametername</a:t>
            </a:r>
            <a:r>
              <a:rPr lang="nl-BE" dirty="0" err="1">
                <a:sym typeface="Wingdings" panose="05000000000000000000" pitchFamily="2" charset="2"/>
              </a:rPr>
              <a:t>:</a:t>
            </a:r>
            <a:r>
              <a:rPr lang="nl-BE" dirty="0" err="1"/>
              <a:t>decimal</a:t>
            </a:r>
            <a:r>
              <a:rPr lang="nl-BE" dirty="0">
                <a:sym typeface="Wingdings" panose="05000000000000000000" pitchFamily="2" charset="2"/>
              </a:rPr>
              <a:t>}</a:t>
            </a:r>
            <a:endParaRPr lang="nl-BE" dirty="0"/>
          </a:p>
          <a:p>
            <a:r>
              <a:rPr lang="nl-BE" dirty="0"/>
              <a:t>double </a:t>
            </a:r>
            <a:r>
              <a:rPr lang="nl-BE" dirty="0">
                <a:sym typeface="Wingdings" panose="05000000000000000000" pitchFamily="2" charset="2"/>
              </a:rPr>
              <a:t> {</a:t>
            </a:r>
            <a:r>
              <a:rPr lang="nl-BE" i="1" dirty="0" err="1">
                <a:sym typeface="Wingdings" panose="05000000000000000000" pitchFamily="2" charset="2"/>
              </a:rPr>
              <a:t>parametername</a:t>
            </a:r>
            <a:r>
              <a:rPr lang="nl-BE" dirty="0" err="1">
                <a:sym typeface="Wingdings" panose="05000000000000000000" pitchFamily="2" charset="2"/>
              </a:rPr>
              <a:t>:</a:t>
            </a:r>
            <a:r>
              <a:rPr lang="nl-BE" dirty="0" err="1"/>
              <a:t>double</a:t>
            </a:r>
            <a:r>
              <a:rPr lang="nl-BE" dirty="0">
                <a:sym typeface="Wingdings" panose="05000000000000000000" pitchFamily="2" charset="2"/>
              </a:rPr>
              <a:t>}</a:t>
            </a:r>
            <a:endParaRPr lang="nl-BE" dirty="0"/>
          </a:p>
          <a:p>
            <a:r>
              <a:rPr lang="nl-BE" dirty="0" err="1"/>
              <a:t>float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 {</a:t>
            </a:r>
            <a:r>
              <a:rPr lang="nl-BE" i="1" dirty="0" err="1">
                <a:sym typeface="Wingdings" panose="05000000000000000000" pitchFamily="2" charset="2"/>
              </a:rPr>
              <a:t>parametername</a:t>
            </a:r>
            <a:r>
              <a:rPr lang="nl-BE" dirty="0" err="1">
                <a:sym typeface="Wingdings" panose="05000000000000000000" pitchFamily="2" charset="2"/>
              </a:rPr>
              <a:t>:</a:t>
            </a:r>
            <a:r>
              <a:rPr lang="nl-BE" dirty="0" err="1"/>
              <a:t>float</a:t>
            </a:r>
            <a:r>
              <a:rPr lang="nl-BE" dirty="0">
                <a:sym typeface="Wingdings" panose="05000000000000000000" pitchFamily="2" charset="2"/>
              </a:rPr>
              <a:t>}</a:t>
            </a:r>
            <a:endParaRPr lang="nl-BE" dirty="0"/>
          </a:p>
          <a:p>
            <a:r>
              <a:rPr lang="nl-BE" dirty="0" err="1"/>
              <a:t>guid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 {</a:t>
            </a:r>
            <a:r>
              <a:rPr lang="nl-BE" i="1" dirty="0" err="1">
                <a:sym typeface="Wingdings" panose="05000000000000000000" pitchFamily="2" charset="2"/>
              </a:rPr>
              <a:t>parametername</a:t>
            </a:r>
            <a:r>
              <a:rPr lang="nl-BE" dirty="0" err="1">
                <a:sym typeface="Wingdings" panose="05000000000000000000" pitchFamily="2" charset="2"/>
              </a:rPr>
              <a:t>:guid</a:t>
            </a:r>
            <a:r>
              <a:rPr lang="nl-BE" dirty="0">
                <a:sym typeface="Wingdings" panose="05000000000000000000" pitchFamily="2" charset="2"/>
              </a:rPr>
              <a:t>}</a:t>
            </a:r>
            <a:endParaRPr lang="nl-BE" dirty="0"/>
          </a:p>
          <a:p>
            <a:r>
              <a:rPr lang="nl-BE" dirty="0"/>
              <a:t>long </a:t>
            </a:r>
            <a:r>
              <a:rPr lang="nl-BE" dirty="0">
                <a:sym typeface="Wingdings" panose="05000000000000000000" pitchFamily="2" charset="2"/>
              </a:rPr>
              <a:t> {</a:t>
            </a:r>
            <a:r>
              <a:rPr lang="nl-BE" i="1" dirty="0" err="1">
                <a:sym typeface="Wingdings" panose="05000000000000000000" pitchFamily="2" charset="2"/>
              </a:rPr>
              <a:t>parametername</a:t>
            </a:r>
            <a:r>
              <a:rPr lang="nl-BE" dirty="0" err="1">
                <a:sym typeface="Wingdings" panose="05000000000000000000" pitchFamily="2" charset="2"/>
              </a:rPr>
              <a:t>:long</a:t>
            </a:r>
            <a:r>
              <a:rPr lang="nl-BE" dirty="0">
                <a:sym typeface="Wingdings" panose="05000000000000000000" pitchFamily="2" charset="2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59577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A110-33FE-40B5-A9FF-0226F62EE6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NavMenu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E1700-90A5-4042-A1CB-553285C65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3235423"/>
          </a:xfrm>
        </p:spPr>
        <p:txBody>
          <a:bodyPr/>
          <a:lstStyle/>
          <a:p>
            <a:r>
              <a:rPr lang="nl-BE" b="1" dirty="0" err="1"/>
              <a:t>Optional</a:t>
            </a:r>
            <a:r>
              <a:rPr lang="nl-BE" b="1" dirty="0"/>
              <a:t> component </a:t>
            </a:r>
            <a:r>
              <a:rPr lang="nl-BE" b="1" dirty="0" err="1"/>
              <a:t>which</a:t>
            </a:r>
            <a:r>
              <a:rPr lang="nl-BE" b="1" dirty="0"/>
              <a:t> </a:t>
            </a:r>
            <a:r>
              <a:rPr lang="nl-BE" b="1" dirty="0" err="1"/>
              <a:t>allows</a:t>
            </a:r>
            <a:r>
              <a:rPr lang="nl-BE" b="1" dirty="0"/>
              <a:t> </a:t>
            </a:r>
            <a:r>
              <a:rPr lang="nl-BE" b="1" dirty="0" err="1"/>
              <a:t>navigation</a:t>
            </a:r>
            <a:r>
              <a:rPr lang="nl-BE" b="1" dirty="0"/>
              <a:t> in </a:t>
            </a:r>
            <a:r>
              <a:rPr lang="nl-BE" b="1" dirty="0" err="1"/>
              <a:t>the</a:t>
            </a:r>
            <a:r>
              <a:rPr lang="nl-BE" b="1" dirty="0"/>
              <a:t> app</a:t>
            </a:r>
          </a:p>
          <a:p>
            <a:endParaRPr lang="nl-BE" b="1" dirty="0"/>
          </a:p>
          <a:p>
            <a:r>
              <a:rPr lang="nl-BE" b="1" dirty="0" err="1"/>
              <a:t>NavLink</a:t>
            </a:r>
            <a:endParaRPr lang="nl-BE" b="1" dirty="0"/>
          </a:p>
          <a:p>
            <a:pPr lvl="1"/>
            <a:r>
              <a:rPr lang="nl-BE" dirty="0" err="1"/>
              <a:t>Creates</a:t>
            </a:r>
            <a:r>
              <a:rPr lang="nl-BE" dirty="0"/>
              <a:t> a link like </a:t>
            </a:r>
            <a:r>
              <a:rPr lang="nl-BE" b="1" dirty="0"/>
              <a:t>&lt;a </a:t>
            </a:r>
            <a:r>
              <a:rPr lang="nl-BE" b="1" dirty="0" err="1"/>
              <a:t>href</a:t>
            </a:r>
            <a:r>
              <a:rPr lang="nl-BE" b="1" dirty="0"/>
              <a:t>&gt;</a:t>
            </a:r>
            <a:endParaRPr lang="nl-BE" dirty="0"/>
          </a:p>
          <a:p>
            <a:pPr lvl="1"/>
            <a:r>
              <a:rPr lang="nl-BE" b="1" dirty="0"/>
              <a:t>Match-</a:t>
            </a:r>
            <a:r>
              <a:rPr lang="nl-BE" dirty="0" err="1"/>
              <a:t>attribute</a:t>
            </a:r>
            <a:r>
              <a:rPr lang="nl-BE" dirty="0"/>
              <a:t>: </a:t>
            </a:r>
            <a:r>
              <a:rPr lang="nl-BE" dirty="0" err="1"/>
              <a:t>behaviour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active</a:t>
            </a:r>
            <a:r>
              <a:rPr lang="nl-BE" dirty="0"/>
              <a:t> </a:t>
            </a:r>
            <a:r>
              <a:rPr lang="nl-BE" dirty="0" err="1"/>
              <a:t>css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generated</a:t>
            </a:r>
            <a:r>
              <a:rPr lang="nl-BE" dirty="0"/>
              <a:t> link</a:t>
            </a:r>
          </a:p>
          <a:p>
            <a:pPr lvl="2"/>
            <a:r>
              <a:rPr lang="nl-BE" b="1" dirty="0" err="1">
                <a:solidFill>
                  <a:schemeClr val="tx1"/>
                </a:solidFill>
              </a:rPr>
              <a:t>NavLinkMatch.All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whole</a:t>
            </a:r>
            <a:r>
              <a:rPr lang="nl-BE" dirty="0">
                <a:solidFill>
                  <a:schemeClr val="tx1"/>
                </a:solidFill>
              </a:rPr>
              <a:t> URL in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href-attribute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should</a:t>
            </a:r>
            <a:r>
              <a:rPr lang="nl-BE" dirty="0">
                <a:solidFill>
                  <a:schemeClr val="tx1"/>
                </a:solidFill>
              </a:rPr>
              <a:t> match</a:t>
            </a:r>
          </a:p>
          <a:p>
            <a:pPr lvl="2"/>
            <a:r>
              <a:rPr lang="nl-BE" b="1" dirty="0" err="1">
                <a:solidFill>
                  <a:schemeClr val="tx1"/>
                </a:solidFill>
              </a:rPr>
              <a:t>NavLinkMatch.Prefix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first part of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URL in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href-attribute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should</a:t>
            </a:r>
            <a:r>
              <a:rPr lang="nl-BE" dirty="0">
                <a:solidFill>
                  <a:schemeClr val="tx1"/>
                </a:solidFill>
              </a:rPr>
              <a:t> match</a:t>
            </a:r>
          </a:p>
        </p:txBody>
      </p:sp>
    </p:spTree>
    <p:extLst>
      <p:ext uri="{BB962C8B-B14F-4D97-AF65-F5344CB8AC3E}">
        <p14:creationId xmlns:p14="http://schemas.microsoft.com/office/powerpoint/2010/main" val="42267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F11677-4251-4552-99F2-F61A2AB1BE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691384"/>
            <a:ext cx="711200" cy="711194"/>
          </a:xfrm>
        </p:spPr>
        <p:txBody>
          <a:bodyPr/>
          <a:lstStyle/>
          <a:p>
            <a:r>
              <a:rPr lang="nl-BE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EB3D4-C907-4053-B2DC-3FC5BFD615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41501" y="2923986"/>
            <a:ext cx="5600699" cy="398428"/>
          </a:xfrm>
        </p:spPr>
        <p:txBody>
          <a:bodyPr/>
          <a:lstStyle/>
          <a:p>
            <a:r>
              <a:rPr lang="nl-BE" dirty="0" err="1"/>
              <a:t>Introduction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Blazor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2F834-B390-4694-981B-43F6F39B6C6F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914400" y="3971478"/>
            <a:ext cx="711200" cy="711194"/>
          </a:xfrm>
        </p:spPr>
        <p:txBody>
          <a:bodyPr/>
          <a:lstStyle/>
          <a:p>
            <a:r>
              <a:rPr lang="nl-BE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62F69A-A4D6-45B1-BD83-DDC48E9CE7DD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1841501" y="4204080"/>
            <a:ext cx="5600699" cy="398428"/>
          </a:xfrm>
        </p:spPr>
        <p:txBody>
          <a:bodyPr/>
          <a:lstStyle/>
          <a:p>
            <a:r>
              <a:rPr lang="nl-BE" dirty="0" err="1"/>
              <a:t>Blazor</a:t>
            </a:r>
            <a:r>
              <a:rPr lang="nl-BE" dirty="0"/>
              <a:t> </a:t>
            </a:r>
            <a:r>
              <a:rPr lang="nl-BE" dirty="0" err="1"/>
              <a:t>projects</a:t>
            </a:r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30DA0C-5B65-4761-BFCB-0A96230D00BB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>
          <a:xfrm>
            <a:off x="914400" y="5248290"/>
            <a:ext cx="711200" cy="711194"/>
          </a:xfrm>
        </p:spPr>
        <p:txBody>
          <a:bodyPr/>
          <a:lstStyle/>
          <a:p>
            <a:r>
              <a:rPr lang="nl-BE" dirty="0"/>
              <a:t>03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5BC656-A4D7-4DC4-A141-280E8BE0DEB4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1841501" y="5480892"/>
            <a:ext cx="5600699" cy="398428"/>
          </a:xfrm>
        </p:spPr>
        <p:txBody>
          <a:bodyPr/>
          <a:lstStyle/>
          <a:p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C45D21-52D2-46C6-8A37-31AADD26787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914400" y="6525102"/>
            <a:ext cx="711200" cy="711194"/>
          </a:xfrm>
        </p:spPr>
        <p:txBody>
          <a:bodyPr/>
          <a:lstStyle/>
          <a:p>
            <a:r>
              <a:rPr lang="nl-BE" dirty="0"/>
              <a:t>04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E63433-BBA0-4FC0-AB55-30CDA1C42CC4}"/>
              </a:ext>
            </a:extLst>
          </p:cNvPr>
          <p:cNvSpPr>
            <a:spLocks noGrp="1"/>
          </p:cNvSpPr>
          <p:nvPr>
            <p:ph type="body" sz="quarter" idx="98"/>
          </p:nvPr>
        </p:nvSpPr>
        <p:spPr>
          <a:xfrm>
            <a:off x="1841501" y="6757704"/>
            <a:ext cx="5600699" cy="398428"/>
          </a:xfrm>
        </p:spPr>
        <p:txBody>
          <a:bodyPr/>
          <a:lstStyle/>
          <a:p>
            <a:r>
              <a:rPr lang="nl-BE" dirty="0"/>
              <a:t>Binding &amp; events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AE93C5-190D-400E-BE0D-07E6E54B4690}"/>
              </a:ext>
            </a:extLst>
          </p:cNvPr>
          <p:cNvSpPr>
            <a:spLocks noGrp="1"/>
          </p:cNvSpPr>
          <p:nvPr>
            <p:ph type="body" sz="quarter" idx="101"/>
          </p:nvPr>
        </p:nvSpPr>
        <p:spPr>
          <a:xfrm>
            <a:off x="8594196" y="2691384"/>
            <a:ext cx="711200" cy="711194"/>
          </a:xfrm>
        </p:spPr>
        <p:txBody>
          <a:bodyPr/>
          <a:lstStyle/>
          <a:p>
            <a:r>
              <a:rPr lang="nl-BE" dirty="0"/>
              <a:t>05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2F01A3A-958C-470D-A8C7-79E46938F474}"/>
              </a:ext>
            </a:extLst>
          </p:cNvPr>
          <p:cNvSpPr>
            <a:spLocks noGrp="1"/>
          </p:cNvSpPr>
          <p:nvPr>
            <p:ph type="body" sz="quarter" idx="102"/>
          </p:nvPr>
        </p:nvSpPr>
        <p:spPr>
          <a:xfrm>
            <a:off x="9521297" y="2923986"/>
            <a:ext cx="5600699" cy="398428"/>
          </a:xfrm>
        </p:spPr>
        <p:txBody>
          <a:bodyPr/>
          <a:lstStyle/>
          <a:p>
            <a:r>
              <a:rPr lang="nl-BE" dirty="0" err="1"/>
              <a:t>Navigation</a:t>
            </a:r>
            <a:endParaRPr lang="nl-BE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0E2FA2-1066-413F-84C5-783FBE2746EB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8594196" y="3971478"/>
            <a:ext cx="711200" cy="711194"/>
          </a:xfrm>
        </p:spPr>
        <p:txBody>
          <a:bodyPr/>
          <a:lstStyle/>
          <a:p>
            <a:r>
              <a:rPr lang="nl-BE" dirty="0"/>
              <a:t>06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E12997-BCDD-43E2-B30D-293E3F565A49}"/>
              </a:ext>
            </a:extLst>
          </p:cNvPr>
          <p:cNvSpPr>
            <a:spLocks noGrp="1"/>
          </p:cNvSpPr>
          <p:nvPr>
            <p:ph type="body" sz="quarter" idx="107"/>
          </p:nvPr>
        </p:nvSpPr>
        <p:spPr>
          <a:xfrm>
            <a:off x="9521297" y="4203247"/>
            <a:ext cx="5600699" cy="399261"/>
          </a:xfrm>
        </p:spPr>
        <p:txBody>
          <a:bodyPr/>
          <a:lstStyle/>
          <a:p>
            <a:r>
              <a:rPr lang="nl-BE" dirty="0" err="1"/>
              <a:t>Validation</a:t>
            </a:r>
            <a:endParaRPr lang="nl-BE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0CE5225-26F9-4680-8786-F811FF3FC5CA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8594196" y="5248290"/>
            <a:ext cx="711200" cy="711194"/>
          </a:xfrm>
        </p:spPr>
        <p:txBody>
          <a:bodyPr/>
          <a:lstStyle/>
          <a:p>
            <a:r>
              <a:rPr lang="nl-BE" dirty="0"/>
              <a:t>07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B4B959B-853C-4C04-BEFB-CE953559A1DA}"/>
              </a:ext>
            </a:extLst>
          </p:cNvPr>
          <p:cNvSpPr>
            <a:spLocks noGrp="1"/>
          </p:cNvSpPr>
          <p:nvPr>
            <p:ph type="body" sz="quarter" idx="111"/>
          </p:nvPr>
        </p:nvSpPr>
        <p:spPr>
          <a:xfrm>
            <a:off x="9521297" y="5480892"/>
            <a:ext cx="5600699" cy="398428"/>
          </a:xfrm>
        </p:spPr>
        <p:txBody>
          <a:bodyPr/>
          <a:lstStyle/>
          <a:p>
            <a:r>
              <a:rPr lang="nl-BE" dirty="0" err="1"/>
              <a:t>Deploying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Azure</a:t>
            </a:r>
            <a:endParaRPr lang="nl-BE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94502A9B-11B4-4914-83AE-0C55AF38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are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going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learn</a:t>
            </a:r>
            <a:r>
              <a:rPr lang="nl-BE" dirty="0"/>
              <a:t> </a:t>
            </a:r>
            <a:r>
              <a:rPr lang="nl-BE" dirty="0" err="1"/>
              <a:t>today</a:t>
            </a:r>
            <a:r>
              <a:rPr lang="nl-B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6396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1E5-3241-4E09-B7BC-0DFF16BF6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NavigationManager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E42E7-C817-433E-A621-A2D7F8B6FB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6126792"/>
          </a:xfrm>
        </p:spPr>
        <p:txBody>
          <a:bodyPr/>
          <a:lstStyle/>
          <a:p>
            <a:r>
              <a:rPr lang="nl-BE" b="1" dirty="0"/>
              <a:t>Component </a:t>
            </a:r>
            <a:r>
              <a:rPr lang="nl-BE" b="1" dirty="0" err="1"/>
              <a:t>that</a:t>
            </a:r>
            <a:r>
              <a:rPr lang="nl-BE" b="1" dirty="0"/>
              <a:t> </a:t>
            </a:r>
            <a:r>
              <a:rPr lang="nl-BE" b="1" dirty="0" err="1"/>
              <a:t>enables</a:t>
            </a:r>
            <a:r>
              <a:rPr lang="nl-BE" b="1" dirty="0"/>
              <a:t> </a:t>
            </a:r>
            <a:r>
              <a:rPr lang="nl-BE" b="1" dirty="0" err="1"/>
              <a:t>programmatic</a:t>
            </a:r>
            <a:r>
              <a:rPr lang="nl-BE" b="1" dirty="0"/>
              <a:t> </a:t>
            </a:r>
            <a:r>
              <a:rPr lang="nl-BE" b="1" dirty="0" err="1"/>
              <a:t>navigation</a:t>
            </a:r>
            <a:endParaRPr lang="nl-BE" b="1" dirty="0"/>
          </a:p>
          <a:p>
            <a:pPr lvl="1"/>
            <a:r>
              <a:rPr lang="nl-BE" dirty="0" err="1"/>
              <a:t>Microsoft.AspNetCore.Components.NavigationManager</a:t>
            </a:r>
            <a:endParaRPr lang="nl-BE" dirty="0"/>
          </a:p>
          <a:p>
            <a:pPr lvl="1"/>
            <a:r>
              <a:rPr lang="nl-BE" dirty="0" err="1"/>
              <a:t>Instance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injected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dependency</a:t>
            </a:r>
            <a:r>
              <a:rPr lang="nl-BE" dirty="0"/>
              <a:t> </a:t>
            </a:r>
            <a:r>
              <a:rPr lang="nl-BE" dirty="0" err="1"/>
              <a:t>injection</a:t>
            </a:r>
            <a:endParaRPr lang="nl-BE" dirty="0"/>
          </a:p>
          <a:p>
            <a:endParaRPr lang="nl-BE" dirty="0"/>
          </a:p>
          <a:p>
            <a:r>
              <a:rPr lang="nl-BE" b="1" dirty="0" err="1"/>
              <a:t>Properties</a:t>
            </a:r>
            <a:endParaRPr lang="nl-BE" b="1" dirty="0"/>
          </a:p>
          <a:p>
            <a:pPr lvl="1"/>
            <a:r>
              <a:rPr lang="nl-BE" b="1" dirty="0"/>
              <a:t>Uri</a:t>
            </a:r>
          </a:p>
          <a:p>
            <a:pPr lvl="2"/>
            <a:r>
              <a:rPr lang="nl-BE" dirty="0"/>
              <a:t>Returns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</a:t>
            </a:r>
            <a:r>
              <a:rPr lang="nl-BE" dirty="0" err="1"/>
              <a:t>uri</a:t>
            </a:r>
            <a:endParaRPr lang="nl-BE" dirty="0"/>
          </a:p>
          <a:p>
            <a:pPr lvl="1"/>
            <a:r>
              <a:rPr lang="nl-BE" b="1" dirty="0" err="1"/>
              <a:t>BaseUri</a:t>
            </a:r>
            <a:endParaRPr lang="nl-BE" b="1" dirty="0"/>
          </a:p>
          <a:p>
            <a:pPr lvl="2"/>
            <a:r>
              <a:rPr lang="nl-BE" dirty="0"/>
              <a:t>Returns </a:t>
            </a:r>
            <a:r>
              <a:rPr lang="nl-BE" dirty="0" err="1"/>
              <a:t>the</a:t>
            </a:r>
            <a:r>
              <a:rPr lang="nl-BE" dirty="0"/>
              <a:t> base </a:t>
            </a:r>
            <a:r>
              <a:rPr lang="nl-BE" dirty="0" err="1"/>
              <a:t>uri</a:t>
            </a:r>
            <a:endParaRPr lang="nl-BE" dirty="0"/>
          </a:p>
          <a:p>
            <a:endParaRPr lang="nl-BE" dirty="0"/>
          </a:p>
          <a:p>
            <a:r>
              <a:rPr lang="nl-BE" b="1" dirty="0"/>
              <a:t>Events</a:t>
            </a:r>
          </a:p>
          <a:p>
            <a:pPr lvl="1"/>
            <a:r>
              <a:rPr lang="nl-BE" b="1" dirty="0" err="1"/>
              <a:t>LocationChanged</a:t>
            </a:r>
            <a:endParaRPr lang="nl-BE" b="1" dirty="0"/>
          </a:p>
          <a:p>
            <a:pPr lvl="2"/>
            <a:r>
              <a:rPr lang="nl-BE" dirty="0"/>
              <a:t>Event </a:t>
            </a:r>
            <a:r>
              <a:rPr lang="nl-BE" dirty="0" err="1"/>
              <a:t>triggered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navigation</a:t>
            </a:r>
            <a:r>
              <a:rPr lang="nl-BE" dirty="0"/>
              <a:t> </a:t>
            </a:r>
            <a:r>
              <a:rPr lang="nl-BE" dirty="0" err="1"/>
              <a:t>location</a:t>
            </a:r>
            <a:r>
              <a:rPr lang="nl-BE" dirty="0"/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3069904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06AB-CCBE-4FE8-87AA-EF243DAAFF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NavigationManager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B4CD6-6A18-48B3-87B2-DBEEA382B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557324"/>
          </a:xfrm>
        </p:spPr>
        <p:txBody>
          <a:bodyPr/>
          <a:lstStyle/>
          <a:p>
            <a:r>
              <a:rPr lang="nl-BE" b="1" dirty="0" err="1"/>
              <a:t>Methods</a:t>
            </a:r>
            <a:endParaRPr lang="nl-BE" b="1" dirty="0"/>
          </a:p>
          <a:p>
            <a:pPr lvl="1"/>
            <a:r>
              <a:rPr lang="nl-BE" b="1" dirty="0" err="1"/>
              <a:t>NavigateTo</a:t>
            </a:r>
            <a:r>
              <a:rPr lang="nl-BE" b="1" dirty="0"/>
              <a:t>(string </a:t>
            </a:r>
            <a:r>
              <a:rPr lang="nl-BE" b="1" dirty="0" err="1"/>
              <a:t>uri</a:t>
            </a:r>
            <a:r>
              <a:rPr lang="nl-BE" b="1" dirty="0"/>
              <a:t>, </a:t>
            </a:r>
            <a:r>
              <a:rPr lang="nl-BE" b="1" dirty="0" err="1"/>
              <a:t>bool</a:t>
            </a:r>
            <a:r>
              <a:rPr lang="nl-BE" b="1" dirty="0"/>
              <a:t> </a:t>
            </a:r>
            <a:r>
              <a:rPr lang="nl-BE" b="1" dirty="0" err="1"/>
              <a:t>forceReload</a:t>
            </a:r>
            <a:r>
              <a:rPr lang="nl-BE" b="1" dirty="0"/>
              <a:t> = </a:t>
            </a:r>
            <a:r>
              <a:rPr lang="nl-BE" b="1" dirty="0" err="1"/>
              <a:t>false</a:t>
            </a:r>
            <a:r>
              <a:rPr lang="nl-BE" b="1" dirty="0"/>
              <a:t>)</a:t>
            </a: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Enables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navigation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to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another</a:t>
            </a:r>
            <a:r>
              <a:rPr lang="nl-BE" dirty="0">
                <a:solidFill>
                  <a:schemeClr val="tx1"/>
                </a:solidFill>
              </a:rPr>
              <a:t> component</a:t>
            </a:r>
          </a:p>
          <a:p>
            <a:pPr lvl="2"/>
            <a:r>
              <a:rPr lang="nl-BE" b="1" dirty="0">
                <a:solidFill>
                  <a:schemeClr val="tx1"/>
                </a:solidFill>
              </a:rPr>
              <a:t>Uri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err="1">
                <a:solidFill>
                  <a:schemeClr val="tx1"/>
                </a:solidFill>
              </a:rPr>
              <a:t>path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to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navigate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to</a:t>
            </a:r>
            <a:endParaRPr lang="nl-BE" dirty="0">
              <a:solidFill>
                <a:schemeClr val="tx1"/>
              </a:solidFill>
            </a:endParaRPr>
          </a:p>
          <a:p>
            <a:pPr lvl="2"/>
            <a:r>
              <a:rPr lang="nl-BE" b="1" dirty="0" err="1">
                <a:solidFill>
                  <a:schemeClr val="tx1"/>
                </a:solidFill>
              </a:rPr>
              <a:t>forceReload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err="1">
                <a:solidFill>
                  <a:schemeClr val="tx1"/>
                </a:solidFill>
              </a:rPr>
              <a:t>when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i="1" dirty="0" err="1">
                <a:solidFill>
                  <a:schemeClr val="tx1"/>
                </a:solidFill>
              </a:rPr>
              <a:t>true</a:t>
            </a:r>
            <a:r>
              <a:rPr lang="nl-BE" dirty="0">
                <a:solidFill>
                  <a:schemeClr val="tx1"/>
                </a:solidFill>
              </a:rPr>
              <a:t>, </a:t>
            </a:r>
            <a:r>
              <a:rPr lang="nl-BE" dirty="0" err="1">
                <a:solidFill>
                  <a:schemeClr val="tx1"/>
                </a:solidFill>
              </a:rPr>
              <a:t>reloads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page </a:t>
            </a:r>
            <a:r>
              <a:rPr lang="nl-BE" dirty="0" err="1">
                <a:solidFill>
                  <a:schemeClr val="tx1"/>
                </a:solidFill>
              </a:rPr>
              <a:t>from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server</a:t>
            </a:r>
            <a:endParaRPr lang="nl-BE" i="1" dirty="0">
              <a:solidFill>
                <a:schemeClr val="tx1"/>
              </a:solidFill>
            </a:endParaRPr>
          </a:p>
          <a:p>
            <a:pPr lvl="1"/>
            <a:endParaRPr lang="nl-BE" b="1" dirty="0"/>
          </a:p>
          <a:p>
            <a:pPr lvl="1"/>
            <a:r>
              <a:rPr lang="nl-BE" b="1" dirty="0" err="1"/>
              <a:t>ToAbsoluteUri</a:t>
            </a:r>
            <a:r>
              <a:rPr lang="nl-BE" b="1" dirty="0"/>
              <a:t>(string </a:t>
            </a:r>
            <a:r>
              <a:rPr lang="nl-BE" b="1" dirty="0" err="1"/>
              <a:t>relativeUri</a:t>
            </a:r>
            <a:r>
              <a:rPr lang="nl-BE" b="1" dirty="0"/>
              <a:t>)</a:t>
            </a: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Converts</a:t>
            </a:r>
            <a:r>
              <a:rPr lang="nl-BE" dirty="0">
                <a:solidFill>
                  <a:schemeClr val="tx1"/>
                </a:solidFill>
              </a:rPr>
              <a:t> a </a:t>
            </a:r>
            <a:r>
              <a:rPr lang="nl-BE" dirty="0" err="1">
                <a:solidFill>
                  <a:schemeClr val="tx1"/>
                </a:solidFill>
              </a:rPr>
              <a:t>relative</a:t>
            </a:r>
            <a:r>
              <a:rPr lang="nl-BE" dirty="0">
                <a:solidFill>
                  <a:schemeClr val="tx1"/>
                </a:solidFill>
              </a:rPr>
              <a:t> URI </a:t>
            </a:r>
            <a:r>
              <a:rPr lang="nl-BE" dirty="0" err="1">
                <a:solidFill>
                  <a:schemeClr val="tx1"/>
                </a:solidFill>
              </a:rPr>
              <a:t>to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an</a:t>
            </a:r>
            <a:r>
              <a:rPr lang="nl-BE" dirty="0">
                <a:solidFill>
                  <a:schemeClr val="tx1"/>
                </a:solidFill>
              </a:rPr>
              <a:t> absolute URI</a:t>
            </a:r>
          </a:p>
          <a:p>
            <a:pPr lvl="1"/>
            <a:endParaRPr lang="nl-BE" b="1" dirty="0"/>
          </a:p>
          <a:p>
            <a:pPr lvl="1"/>
            <a:r>
              <a:rPr lang="nl-BE" b="1" dirty="0" err="1"/>
              <a:t>ToBaseRelativePath</a:t>
            </a:r>
            <a:r>
              <a:rPr lang="nl-BE" b="1" dirty="0"/>
              <a:t>(string </a:t>
            </a:r>
            <a:r>
              <a:rPr lang="nl-BE" b="1" dirty="0" err="1"/>
              <a:t>relativeUri</a:t>
            </a:r>
            <a:r>
              <a:rPr lang="nl-BE" b="1" dirty="0"/>
              <a:t>)</a:t>
            </a: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Converts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an</a:t>
            </a:r>
            <a:r>
              <a:rPr lang="nl-BE" dirty="0">
                <a:solidFill>
                  <a:schemeClr val="tx1"/>
                </a:solidFill>
              </a:rPr>
              <a:t> absolute URI </a:t>
            </a:r>
            <a:r>
              <a:rPr lang="nl-BE" dirty="0" err="1">
                <a:solidFill>
                  <a:schemeClr val="tx1"/>
                </a:solidFill>
              </a:rPr>
              <a:t>to</a:t>
            </a:r>
            <a:r>
              <a:rPr lang="nl-BE" dirty="0">
                <a:solidFill>
                  <a:schemeClr val="tx1"/>
                </a:solidFill>
              </a:rPr>
              <a:t> a </a:t>
            </a:r>
            <a:r>
              <a:rPr lang="nl-BE" dirty="0" err="1">
                <a:solidFill>
                  <a:schemeClr val="tx1"/>
                </a:solidFill>
              </a:rPr>
              <a:t>relative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based</a:t>
            </a:r>
            <a:r>
              <a:rPr lang="nl-BE" dirty="0">
                <a:solidFill>
                  <a:schemeClr val="tx1"/>
                </a:solidFill>
              </a:rPr>
              <a:t> on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prefix </a:t>
            </a:r>
            <a:r>
              <a:rPr lang="nl-BE" dirty="0" err="1">
                <a:solidFill>
                  <a:schemeClr val="tx1"/>
                </a:solidFill>
              </a:rPr>
              <a:t>defined</a:t>
            </a:r>
            <a:r>
              <a:rPr lang="nl-BE" dirty="0">
                <a:solidFill>
                  <a:schemeClr val="tx1"/>
                </a:solidFill>
              </a:rPr>
              <a:t> in </a:t>
            </a:r>
            <a:r>
              <a:rPr lang="nl-BE" dirty="0" err="1">
                <a:solidFill>
                  <a:schemeClr val="tx1"/>
                </a:solidFill>
              </a:rPr>
              <a:t>the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BaseUrl</a:t>
            </a:r>
            <a:r>
              <a:rPr lang="nl-BE" dirty="0">
                <a:solidFill>
                  <a:schemeClr val="tx1"/>
                </a:solidFill>
              </a:rPr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4074267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28B78-0A11-4742-A862-E513EFCCA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06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04FA8-E49A-4B64-AD61-D0B1A80ED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Validation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4284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5EC-F4BE-4C30-ABF0-0BD7C6831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Validation</a:t>
            </a:r>
            <a:r>
              <a:rPr lang="nl-BE" dirty="0"/>
              <a:t> </a:t>
            </a:r>
            <a:r>
              <a:rPr lang="nl-BE" dirty="0" err="1"/>
              <a:t>parts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406AF-B0A8-476B-A413-D02B2FEC6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3278320"/>
          </a:xfrm>
        </p:spPr>
        <p:txBody>
          <a:bodyPr/>
          <a:lstStyle/>
          <a:p>
            <a:pPr marL="440175" indent="-457200">
              <a:buFont typeface="+mj-lt"/>
              <a:buAutoNum type="arabicPeriod"/>
            </a:pPr>
            <a:r>
              <a:rPr lang="nl-BE" dirty="0" err="1"/>
              <a:t>Create</a:t>
            </a:r>
            <a:r>
              <a:rPr lang="nl-BE" dirty="0"/>
              <a:t> a model</a:t>
            </a:r>
          </a:p>
          <a:p>
            <a:pPr marL="440175" indent="-457200">
              <a:buFont typeface="+mj-lt"/>
              <a:buAutoNum type="arabicPeriod"/>
            </a:pPr>
            <a:r>
              <a:rPr lang="nl-BE" dirty="0"/>
              <a:t>Set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EditContext</a:t>
            </a:r>
            <a:endParaRPr lang="nl-BE" dirty="0"/>
          </a:p>
          <a:p>
            <a:pPr marL="440175" indent="-457200">
              <a:buFont typeface="+mj-lt"/>
              <a:buAutoNum type="arabicPeriod"/>
            </a:pPr>
            <a:r>
              <a:rPr lang="nl-BE" dirty="0"/>
              <a:t>Handle </a:t>
            </a:r>
            <a:r>
              <a:rPr lang="nl-BE" dirty="0" err="1"/>
              <a:t>OnValidSubmit</a:t>
            </a:r>
            <a:r>
              <a:rPr lang="nl-BE" dirty="0"/>
              <a:t> event</a:t>
            </a:r>
          </a:p>
          <a:p>
            <a:pPr marL="440175" indent="-457200">
              <a:buFont typeface="+mj-lt"/>
              <a:buAutoNum type="arabicPeriod"/>
            </a:pPr>
            <a:r>
              <a:rPr lang="nl-BE" dirty="0" err="1"/>
              <a:t>Define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EditForm</a:t>
            </a:r>
            <a:r>
              <a:rPr lang="nl-BE" dirty="0"/>
              <a:t> component</a:t>
            </a:r>
          </a:p>
          <a:p>
            <a:pPr marL="440175" indent="-457200">
              <a:buFont typeface="+mj-lt"/>
              <a:buAutoNum type="arabicPeriod"/>
            </a:pPr>
            <a:r>
              <a:rPr lang="nl-BE" dirty="0" err="1"/>
              <a:t>Add</a:t>
            </a:r>
            <a:r>
              <a:rPr lang="nl-BE" dirty="0"/>
              <a:t> a </a:t>
            </a:r>
            <a:r>
              <a:rPr lang="nl-BE" dirty="0" err="1"/>
              <a:t>Validator</a:t>
            </a:r>
            <a:endParaRPr lang="nl-BE" dirty="0"/>
          </a:p>
          <a:p>
            <a:pPr marL="440175" indent="-457200">
              <a:buFont typeface="+mj-lt"/>
              <a:buAutoNum type="arabicPeriod"/>
            </a:pP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ValidationSummary</a:t>
            </a:r>
            <a:r>
              <a:rPr lang="nl-BE" dirty="0"/>
              <a:t> or </a:t>
            </a:r>
            <a:r>
              <a:rPr lang="nl-BE" dirty="0" err="1"/>
              <a:t>ValidationMessage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7654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47EC-1D43-4595-ADF7-039ECA262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Create</a:t>
            </a:r>
            <a:r>
              <a:rPr lang="nl-BE" dirty="0"/>
              <a:t>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E6DB8-8610-4890-B034-E7CF51DAC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1597860"/>
          </a:xfrm>
        </p:spPr>
        <p:txBody>
          <a:bodyPr/>
          <a:lstStyle/>
          <a:p>
            <a:r>
              <a:rPr lang="nl-BE" dirty="0"/>
              <a:t>POCO Class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Properties</a:t>
            </a:r>
            <a:r>
              <a:rPr lang="nl-BE" dirty="0"/>
              <a:t> </a:t>
            </a:r>
            <a:r>
              <a:rPr lang="nl-BE" dirty="0" err="1"/>
              <a:t>attributed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DataAnnotations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4099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6536-B999-4C2A-8A74-B88C569E32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EditContext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39206-30D9-4EE4-ABA1-73476DABA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018651"/>
          </a:xfrm>
        </p:spPr>
        <p:txBody>
          <a:bodyPr/>
          <a:lstStyle/>
          <a:p>
            <a:r>
              <a:rPr lang="nl-BE" dirty="0" err="1">
                <a:sym typeface="Wingdings" panose="05000000000000000000" pitchFamily="2" charset="2"/>
              </a:rPr>
              <a:t>Holds</a:t>
            </a:r>
            <a:r>
              <a:rPr lang="nl-BE" dirty="0">
                <a:sym typeface="Wingdings" panose="05000000000000000000" pitchFamily="2" charset="2"/>
              </a:rPr>
              <a:t> metadata of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editing </a:t>
            </a:r>
            <a:r>
              <a:rPr lang="nl-BE" dirty="0" err="1">
                <a:sym typeface="Wingdings" panose="05000000000000000000" pitchFamily="2" charset="2"/>
              </a:rPr>
              <a:t>process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Fields </a:t>
            </a:r>
            <a:r>
              <a:rPr lang="nl-BE" dirty="0" err="1">
                <a:sym typeface="Wingdings" panose="05000000000000000000" pitchFamily="2" charset="2"/>
              </a:rPr>
              <a:t>that</a:t>
            </a:r>
            <a:r>
              <a:rPr lang="nl-BE" dirty="0">
                <a:sym typeface="Wingdings" panose="05000000000000000000" pitchFamily="2" charset="2"/>
              </a:rPr>
              <a:t> have been </a:t>
            </a:r>
            <a:r>
              <a:rPr lang="nl-BE" dirty="0" err="1">
                <a:sym typeface="Wingdings" panose="05000000000000000000" pitchFamily="2" charset="2"/>
              </a:rPr>
              <a:t>modified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Set of </a:t>
            </a:r>
            <a:r>
              <a:rPr lang="nl-BE" dirty="0" err="1">
                <a:sym typeface="Wingdings" panose="05000000000000000000" pitchFamily="2" charset="2"/>
              </a:rPr>
              <a:t>validation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messages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Setting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EditContext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Through Model property (</a:t>
            </a:r>
            <a:r>
              <a:rPr lang="nl-BE" dirty="0" err="1">
                <a:sym typeface="Wingdings" panose="05000000000000000000" pitchFamily="2" charset="2"/>
              </a:rPr>
              <a:t>preferred</a:t>
            </a:r>
            <a:r>
              <a:rPr lang="nl-BE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nl-BE" dirty="0" err="1"/>
              <a:t>EditContext</a:t>
            </a:r>
            <a:r>
              <a:rPr lang="nl-BE" dirty="0"/>
              <a:t> is </a:t>
            </a:r>
            <a:r>
              <a:rPr lang="nl-BE" dirty="0" err="1"/>
              <a:t>created</a:t>
            </a:r>
            <a:r>
              <a:rPr lang="nl-BE" dirty="0"/>
              <a:t> as </a:t>
            </a:r>
            <a:r>
              <a:rPr lang="nl-BE" dirty="0" err="1"/>
              <a:t>cascading</a:t>
            </a:r>
            <a:r>
              <a:rPr lang="nl-BE" dirty="0"/>
              <a:t> </a:t>
            </a:r>
            <a:r>
              <a:rPr lang="nl-BE" dirty="0" err="1"/>
              <a:t>value</a:t>
            </a:r>
            <a:endParaRPr lang="nl-BE" dirty="0"/>
          </a:p>
          <a:p>
            <a:pPr lvl="1"/>
            <a:r>
              <a:rPr lang="nl-BE" dirty="0">
                <a:sym typeface="Wingdings" panose="05000000000000000000" pitchFamily="2" charset="2"/>
              </a:rPr>
              <a:t>Through </a:t>
            </a:r>
            <a:r>
              <a:rPr lang="nl-BE" dirty="0" err="1">
                <a:sym typeface="Wingdings" panose="05000000000000000000" pitchFamily="2" charset="2"/>
              </a:rPr>
              <a:t>EditContext</a:t>
            </a:r>
            <a:r>
              <a:rPr lang="nl-BE" dirty="0">
                <a:sym typeface="Wingdings" panose="05000000000000000000" pitchFamily="2" charset="2"/>
              </a:rPr>
              <a:t> property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14457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47EC-1D43-4595-ADF7-039ECA262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1399535"/>
          </a:xfrm>
        </p:spPr>
        <p:txBody>
          <a:bodyPr/>
          <a:lstStyle/>
          <a:p>
            <a:r>
              <a:rPr lang="nl-BE" dirty="0"/>
              <a:t>2. Set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EditContext</a:t>
            </a:r>
            <a:r>
              <a:rPr lang="nl-BE" dirty="0"/>
              <a:t> – Model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E6DB8-8610-4890-B034-E7CF51DAC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885042"/>
          </a:xfrm>
        </p:spPr>
        <p:txBody>
          <a:bodyPr/>
          <a:lstStyle/>
          <a:p>
            <a:r>
              <a:rPr lang="nl-BE" dirty="0" err="1"/>
              <a:t>Add</a:t>
            </a:r>
            <a:r>
              <a:rPr lang="nl-BE" dirty="0"/>
              <a:t> a property </a:t>
            </a:r>
            <a:r>
              <a:rPr lang="nl-BE" dirty="0" err="1"/>
              <a:t>and</a:t>
            </a:r>
            <a:r>
              <a:rPr lang="nl-BE" dirty="0"/>
              <a:t> bind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Model </a:t>
            </a:r>
            <a:r>
              <a:rPr lang="nl-BE" dirty="0" err="1"/>
              <a:t>attribute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EditForm</a:t>
            </a:r>
            <a:endParaRPr lang="nl-BE" dirty="0"/>
          </a:p>
          <a:p>
            <a:endParaRPr lang="nl-BE" dirty="0"/>
          </a:p>
          <a:p>
            <a:r>
              <a:rPr lang="nl-BE" dirty="0"/>
              <a:t>Property is </a:t>
            </a:r>
            <a:r>
              <a:rPr lang="nl-BE" dirty="0" err="1"/>
              <a:t>added</a:t>
            </a:r>
            <a:r>
              <a:rPr lang="nl-BE" dirty="0"/>
              <a:t> in code</a:t>
            </a:r>
          </a:p>
          <a:p>
            <a:endParaRPr lang="nl-BE" dirty="0"/>
          </a:p>
          <a:p>
            <a:r>
              <a:rPr lang="nl-BE" dirty="0"/>
              <a:t>Set property in </a:t>
            </a:r>
            <a:r>
              <a:rPr lang="nl-BE" dirty="0" err="1"/>
              <a:t>OnInitialized</a:t>
            </a:r>
            <a:r>
              <a:rPr lang="nl-BE" dirty="0"/>
              <a:t>()</a:t>
            </a:r>
          </a:p>
          <a:p>
            <a:pPr lvl="1"/>
            <a:r>
              <a:rPr lang="nl-BE" dirty="0"/>
              <a:t>Component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Model or </a:t>
            </a:r>
            <a:r>
              <a:rPr lang="nl-BE" dirty="0" err="1"/>
              <a:t>EditContext</a:t>
            </a:r>
            <a:r>
              <a:rPr lang="nl-BE" dirty="0"/>
              <a:t> is empty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A3CC8-D585-4387-83AA-D4718D89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31" y="5868144"/>
            <a:ext cx="13368185" cy="13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6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3515-676A-4EA7-83BB-96F75C2A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nl-BE" dirty="0"/>
              <a:t>3. Handle </a:t>
            </a:r>
            <a:r>
              <a:rPr lang="nl-BE" dirty="0" err="1"/>
              <a:t>OnValidSubmit</a:t>
            </a:r>
            <a:r>
              <a:rPr lang="nl-BE" dirty="0"/>
              <a:t>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5C839-1A8C-4D14-94E1-4AF2CCB32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77554"/>
          </a:xfrm>
        </p:spPr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executed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validation</a:t>
            </a:r>
            <a:r>
              <a:rPr lang="nl-BE" dirty="0"/>
              <a:t> is </a:t>
            </a:r>
            <a:r>
              <a:rPr lang="nl-BE" dirty="0" err="1"/>
              <a:t>succesful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405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21D0-CCA2-4E4E-B550-BBD1F1D8F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dirty="0" err="1"/>
              <a:t>Define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EditForm</a:t>
            </a:r>
            <a:r>
              <a:rPr lang="nl-BE" dirty="0"/>
              <a:t>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C51E6-AEE2-42CE-A521-15F8E20D02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3455292"/>
          </a:xfrm>
        </p:spPr>
        <p:txBody>
          <a:bodyPr/>
          <a:lstStyle/>
          <a:p>
            <a:r>
              <a:rPr lang="nl-BE" dirty="0" err="1"/>
              <a:t>EditForm</a:t>
            </a:r>
            <a:r>
              <a:rPr lang="nl-BE" dirty="0"/>
              <a:t> tag</a:t>
            </a:r>
          </a:p>
          <a:p>
            <a:pPr lvl="1"/>
            <a:r>
              <a:rPr lang="nl-BE" dirty="0"/>
              <a:t>Model-</a:t>
            </a:r>
            <a:r>
              <a:rPr lang="nl-BE" dirty="0" err="1"/>
              <a:t>attribute</a:t>
            </a:r>
            <a:endParaRPr lang="nl-BE" dirty="0"/>
          </a:p>
          <a:p>
            <a:pPr lvl="1"/>
            <a:r>
              <a:rPr lang="nl-BE" dirty="0" err="1"/>
              <a:t>OnValidSubmit-attribute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 err="1"/>
              <a:t>Validator</a:t>
            </a:r>
            <a:r>
              <a:rPr lang="nl-BE" dirty="0"/>
              <a:t>-tag</a:t>
            </a:r>
          </a:p>
          <a:p>
            <a:endParaRPr lang="nl-BE" dirty="0"/>
          </a:p>
          <a:p>
            <a:r>
              <a:rPr lang="nl-BE" dirty="0"/>
              <a:t>Input fields</a:t>
            </a:r>
          </a:p>
        </p:txBody>
      </p:sp>
    </p:spTree>
    <p:extLst>
      <p:ext uri="{BB962C8B-B14F-4D97-AF65-F5344CB8AC3E}">
        <p14:creationId xmlns:p14="http://schemas.microsoft.com/office/powerpoint/2010/main" val="1710359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05D5-1B67-45CF-8E48-14DF99FDAB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Input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C8A52-6529-4560-9381-0C7B2C787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3081407"/>
          </a:xfrm>
        </p:spPr>
        <p:txBody>
          <a:bodyPr/>
          <a:lstStyle/>
          <a:p>
            <a:r>
              <a:rPr lang="nl-BE" b="1" dirty="0" err="1"/>
              <a:t>Components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input data</a:t>
            </a:r>
          </a:p>
          <a:p>
            <a:pPr lvl="1"/>
            <a:r>
              <a:rPr lang="nl-BE" dirty="0" err="1"/>
              <a:t>InputText</a:t>
            </a:r>
            <a:r>
              <a:rPr lang="nl-BE" dirty="0"/>
              <a:t> 		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TextBox</a:t>
            </a:r>
            <a:endParaRPr lang="nl-BE" dirty="0"/>
          </a:p>
          <a:p>
            <a:pPr lvl="1"/>
            <a:r>
              <a:rPr lang="nl-BE" dirty="0" err="1"/>
              <a:t>InputTextArea</a:t>
            </a:r>
            <a:r>
              <a:rPr lang="nl-BE" dirty="0"/>
              <a:t> 	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TextArea</a:t>
            </a:r>
            <a:endParaRPr lang="nl-BE" dirty="0"/>
          </a:p>
          <a:p>
            <a:pPr lvl="1"/>
            <a:r>
              <a:rPr lang="nl-BE" dirty="0" err="1"/>
              <a:t>InputSelect</a:t>
            </a:r>
            <a:r>
              <a:rPr lang="nl-BE" dirty="0"/>
              <a:t> 	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Dropdownlist</a:t>
            </a:r>
            <a:endParaRPr lang="nl-BE" dirty="0"/>
          </a:p>
          <a:p>
            <a:pPr lvl="1"/>
            <a:r>
              <a:rPr lang="nl-BE" dirty="0" err="1"/>
              <a:t>InputNumber</a:t>
            </a:r>
            <a:r>
              <a:rPr lang="nl-BE" dirty="0"/>
              <a:t> 	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NumberPicker</a:t>
            </a:r>
            <a:endParaRPr lang="nl-BE" dirty="0"/>
          </a:p>
          <a:p>
            <a:pPr lvl="1"/>
            <a:r>
              <a:rPr lang="nl-BE" dirty="0" err="1"/>
              <a:t>InputCheckbox</a:t>
            </a:r>
            <a:r>
              <a:rPr lang="nl-BE" dirty="0"/>
              <a:t>	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Checkbox</a:t>
            </a:r>
            <a:endParaRPr lang="nl-BE" dirty="0"/>
          </a:p>
          <a:p>
            <a:pPr lvl="1"/>
            <a:r>
              <a:rPr lang="nl-BE" dirty="0" err="1"/>
              <a:t>InputDate</a:t>
            </a:r>
            <a:r>
              <a:rPr lang="nl-BE" dirty="0"/>
              <a:t>		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DatePicker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3941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28B78-0A11-4742-A862-E513EFCCA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04FA8-E49A-4B64-AD61-D0B1A80ED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Introduction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Blazor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651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21D0-CCA2-4E4E-B550-BBD1F1D8F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707038"/>
          </a:xfrm>
        </p:spPr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Add</a:t>
            </a:r>
            <a:r>
              <a:rPr lang="nl-BE" dirty="0"/>
              <a:t> a </a:t>
            </a:r>
            <a:r>
              <a:rPr lang="nl-BE" dirty="0" err="1"/>
              <a:t>validator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C51E6-AEE2-42CE-A521-15F8E20D02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447871"/>
          </a:xfrm>
        </p:spPr>
        <p:txBody>
          <a:bodyPr/>
          <a:lstStyle/>
          <a:p>
            <a:r>
              <a:rPr lang="nl-BE" dirty="0"/>
              <a:t>Component </a:t>
            </a:r>
            <a:r>
              <a:rPr lang="nl-BE" dirty="0" err="1"/>
              <a:t>that</a:t>
            </a:r>
            <a:r>
              <a:rPr lang="nl-BE" dirty="0"/>
              <a:t> stores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validation</a:t>
            </a:r>
            <a:r>
              <a:rPr lang="nl-BE" dirty="0"/>
              <a:t> </a:t>
            </a:r>
            <a:r>
              <a:rPr lang="nl-BE" dirty="0" err="1"/>
              <a:t>messages</a:t>
            </a:r>
            <a:r>
              <a:rPr lang="nl-BE" dirty="0"/>
              <a:t> in a </a:t>
            </a:r>
            <a:r>
              <a:rPr lang="nl-BE" dirty="0" err="1"/>
              <a:t>ValidationMessageStore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DataAnnotationsValidator</a:t>
            </a:r>
            <a:endParaRPr lang="nl-BE" dirty="0"/>
          </a:p>
          <a:p>
            <a:pPr lvl="1"/>
            <a:r>
              <a:rPr lang="nl-BE" dirty="0"/>
              <a:t>Built-in </a:t>
            </a:r>
            <a:r>
              <a:rPr lang="nl-BE" dirty="0" err="1"/>
              <a:t>validator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System.ComponentModel.DataAnnotations</a:t>
            </a:r>
            <a:endParaRPr lang="nl-BE" dirty="0"/>
          </a:p>
          <a:p>
            <a:pPr lvl="1"/>
            <a:r>
              <a:rPr lang="nl-BE" dirty="0" err="1"/>
              <a:t>Suffices</a:t>
            </a:r>
            <a:r>
              <a:rPr lang="nl-BE" dirty="0"/>
              <a:t> in most cases</a:t>
            </a:r>
          </a:p>
          <a:p>
            <a:pPr lvl="1"/>
            <a:endParaRPr lang="nl-BE" dirty="0"/>
          </a:p>
          <a:p>
            <a:r>
              <a:rPr lang="nl-BE" dirty="0" err="1"/>
              <a:t>Custom</a:t>
            </a:r>
            <a:r>
              <a:rPr lang="nl-BE" dirty="0"/>
              <a:t> </a:t>
            </a:r>
            <a:r>
              <a:rPr lang="nl-BE" dirty="0" err="1"/>
              <a:t>Validator</a:t>
            </a:r>
            <a:endParaRPr lang="nl-BE" dirty="0"/>
          </a:p>
          <a:p>
            <a:pPr lvl="1"/>
            <a:r>
              <a:rPr lang="nl-BE" dirty="0" err="1"/>
              <a:t>Makes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</a:t>
            </a:r>
            <a:r>
              <a:rPr lang="nl-BE" dirty="0" err="1"/>
              <a:t>validator</a:t>
            </a:r>
            <a:endParaRPr lang="nl-BE" dirty="0"/>
          </a:p>
          <a:p>
            <a:endParaRPr lang="nl-B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48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B370-B7DE-4FBA-A1B3-7D270C49A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1399535"/>
          </a:xfrm>
        </p:spPr>
        <p:txBody>
          <a:bodyPr/>
          <a:lstStyle/>
          <a:p>
            <a:r>
              <a:rPr lang="nl-BE" dirty="0"/>
              <a:t>6.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ValidationSummary</a:t>
            </a:r>
            <a:r>
              <a:rPr lang="nl-BE" dirty="0"/>
              <a:t> or </a:t>
            </a:r>
            <a:r>
              <a:rPr lang="nl-BE" dirty="0" err="1"/>
              <a:t>ValidationMessage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BA997-03CE-4E3E-8D89-8DDB6321CF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324889"/>
          </a:xfrm>
        </p:spPr>
        <p:txBody>
          <a:bodyPr/>
          <a:lstStyle/>
          <a:p>
            <a:r>
              <a:rPr lang="nl-BE" b="1" dirty="0"/>
              <a:t>Show </a:t>
            </a:r>
            <a:r>
              <a:rPr lang="nl-BE" b="1" dirty="0" err="1"/>
              <a:t>validation</a:t>
            </a:r>
            <a:r>
              <a:rPr lang="nl-BE" b="1" dirty="0"/>
              <a:t> </a:t>
            </a:r>
            <a:r>
              <a:rPr lang="nl-BE" b="1" dirty="0" err="1"/>
              <a:t>messages</a:t>
            </a:r>
            <a:r>
              <a:rPr lang="nl-BE" b="1" dirty="0"/>
              <a:t> </a:t>
            </a:r>
            <a:r>
              <a:rPr lang="nl-BE" b="1" dirty="0" err="1"/>
              <a:t>from</a:t>
            </a:r>
            <a:r>
              <a:rPr lang="nl-BE" b="1" dirty="0"/>
              <a:t> </a:t>
            </a:r>
            <a:r>
              <a:rPr lang="nl-BE" b="1" dirty="0" err="1"/>
              <a:t>EditContext</a:t>
            </a:r>
            <a:endParaRPr lang="nl-BE" b="1" dirty="0"/>
          </a:p>
          <a:p>
            <a:endParaRPr lang="nl-BE" dirty="0"/>
          </a:p>
          <a:p>
            <a:r>
              <a:rPr lang="nl-BE" b="1" dirty="0" err="1"/>
              <a:t>ValidationSummary</a:t>
            </a:r>
            <a:endParaRPr lang="nl-BE" b="1" dirty="0"/>
          </a:p>
          <a:p>
            <a:pPr lvl="1"/>
            <a:r>
              <a:rPr lang="nl-BE" dirty="0"/>
              <a:t>Shows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validation</a:t>
            </a:r>
            <a:r>
              <a:rPr lang="nl-BE" dirty="0"/>
              <a:t> </a:t>
            </a:r>
            <a:r>
              <a:rPr lang="nl-BE" dirty="0" err="1"/>
              <a:t>messages</a:t>
            </a:r>
            <a:r>
              <a:rPr lang="nl-BE" dirty="0"/>
              <a:t> as a list</a:t>
            </a:r>
          </a:p>
          <a:p>
            <a:pPr lvl="1"/>
            <a:r>
              <a:rPr lang="nl-BE" dirty="0"/>
              <a:t>Ex: </a:t>
            </a:r>
            <a:r>
              <a:rPr lang="nl-BE" dirty="0">
                <a:latin typeface="Consolas" panose="020B0609020204030204" pitchFamily="49" charset="0"/>
              </a:rPr>
              <a:t>&lt;</a:t>
            </a:r>
            <a:r>
              <a:rPr lang="nl-BE" dirty="0" err="1">
                <a:latin typeface="Consolas" panose="020B0609020204030204" pitchFamily="49" charset="0"/>
              </a:rPr>
              <a:t>ValidationSummary</a:t>
            </a:r>
            <a:r>
              <a:rPr lang="nl-BE" dirty="0">
                <a:latin typeface="Consolas" panose="020B0609020204030204" pitchFamily="49" charset="0"/>
              </a:rPr>
              <a:t> /&gt;</a:t>
            </a:r>
          </a:p>
          <a:p>
            <a:pPr lvl="1"/>
            <a:endParaRPr lang="nl-BE" dirty="0"/>
          </a:p>
          <a:p>
            <a:r>
              <a:rPr lang="nl-BE" b="1" dirty="0" err="1"/>
              <a:t>ValidationMessage</a:t>
            </a:r>
            <a:endParaRPr lang="nl-BE" b="1" dirty="0"/>
          </a:p>
          <a:p>
            <a:pPr lvl="1"/>
            <a:r>
              <a:rPr lang="nl-BE" dirty="0"/>
              <a:t>Shows </a:t>
            </a:r>
            <a:r>
              <a:rPr lang="nl-BE" dirty="0" err="1"/>
              <a:t>validation</a:t>
            </a:r>
            <a:r>
              <a:rPr lang="nl-BE" dirty="0"/>
              <a:t> </a:t>
            </a:r>
            <a:r>
              <a:rPr lang="nl-BE" dirty="0" err="1"/>
              <a:t>messages</a:t>
            </a:r>
            <a:r>
              <a:rPr lang="nl-BE" dirty="0"/>
              <a:t> of a </a:t>
            </a:r>
            <a:r>
              <a:rPr lang="nl-BE" dirty="0" err="1"/>
              <a:t>specific</a:t>
            </a:r>
            <a:r>
              <a:rPr lang="nl-BE" dirty="0"/>
              <a:t> property</a:t>
            </a:r>
          </a:p>
          <a:p>
            <a:pPr lvl="1"/>
            <a:r>
              <a:rPr lang="nl-BE" dirty="0"/>
              <a:t>Ex: </a:t>
            </a:r>
            <a:r>
              <a:rPr lang="nl-BE" dirty="0">
                <a:latin typeface="Consolas" panose="020B0609020204030204" pitchFamily="49" charset="0"/>
              </a:rPr>
              <a:t>&lt;</a:t>
            </a:r>
            <a:r>
              <a:rPr lang="nl-BE" dirty="0" err="1">
                <a:latin typeface="Consolas" panose="020B0609020204030204" pitchFamily="49" charset="0"/>
              </a:rPr>
              <a:t>ValidationMessage</a:t>
            </a:r>
            <a:r>
              <a:rPr lang="nl-BE" dirty="0">
                <a:latin typeface="Consolas" panose="020B0609020204030204" pitchFamily="49" charset="0"/>
              </a:rPr>
              <a:t> For="@(() =&gt; </a:t>
            </a:r>
            <a:r>
              <a:rPr lang="nl-BE" dirty="0" err="1">
                <a:latin typeface="Consolas" panose="020B0609020204030204" pitchFamily="49" charset="0"/>
              </a:rPr>
              <a:t>Subscription.LastName</a:t>
            </a:r>
            <a:r>
              <a:rPr lang="nl-BE" dirty="0">
                <a:latin typeface="Consolas" panose="020B0609020204030204" pitchFamily="49" charset="0"/>
              </a:rPr>
              <a:t>)" /&gt;</a:t>
            </a:r>
          </a:p>
        </p:txBody>
      </p:sp>
    </p:spTree>
    <p:extLst>
      <p:ext uri="{BB962C8B-B14F-4D97-AF65-F5344CB8AC3E}">
        <p14:creationId xmlns:p14="http://schemas.microsoft.com/office/powerpoint/2010/main" val="2430338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28B78-0A11-4742-A862-E513EFCCA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07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04FA8-E49A-4B64-AD61-D0B1A80ED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Deploying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Azure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867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22A5-B034-4AEA-A982-AEDD66B29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Deploying</a:t>
            </a:r>
            <a:r>
              <a:rPr lang="nl-BE" dirty="0"/>
              <a:t> Server-side </a:t>
            </a:r>
            <a:r>
              <a:rPr lang="nl-BE" dirty="0" err="1"/>
              <a:t>Blazor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70C96-1221-4923-AF91-C8A289141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2590440"/>
          </a:xfrm>
        </p:spPr>
        <p:txBody>
          <a:bodyPr/>
          <a:lstStyle/>
          <a:p>
            <a:r>
              <a:rPr lang="nl-BE" dirty="0"/>
              <a:t>Web App Service</a:t>
            </a:r>
          </a:p>
          <a:p>
            <a:pPr lvl="1"/>
            <a:r>
              <a:rPr lang="nl-BE" dirty="0"/>
              <a:t>Like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ASP.NET Server-side </a:t>
            </a:r>
            <a:r>
              <a:rPr lang="nl-BE" dirty="0" err="1"/>
              <a:t>application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Azure</a:t>
            </a:r>
            <a:r>
              <a:rPr lang="nl-BE" dirty="0"/>
              <a:t> </a:t>
            </a:r>
            <a:r>
              <a:rPr lang="nl-BE" dirty="0" err="1"/>
              <a:t>DevOps</a:t>
            </a:r>
            <a:r>
              <a:rPr lang="nl-BE" dirty="0"/>
              <a:t> Release </a:t>
            </a:r>
            <a:r>
              <a:rPr lang="nl-BE" dirty="0" err="1"/>
              <a:t>pipelines</a:t>
            </a:r>
            <a:endParaRPr lang="nl-BE" dirty="0"/>
          </a:p>
          <a:p>
            <a:r>
              <a:rPr lang="nl-BE" dirty="0" err="1"/>
              <a:t>Publish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704210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22A5-B034-4AEA-A982-AEDD66B29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Deploying</a:t>
            </a:r>
            <a:r>
              <a:rPr lang="nl-BE" dirty="0"/>
              <a:t> Client-side </a:t>
            </a:r>
            <a:r>
              <a:rPr lang="nl-BE" dirty="0" err="1"/>
              <a:t>Blazor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70C96-1221-4923-AF91-C8A289141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5797600"/>
          </a:xfrm>
        </p:spPr>
        <p:txBody>
          <a:bodyPr/>
          <a:lstStyle/>
          <a:p>
            <a:r>
              <a:rPr lang="nl-BE" dirty="0"/>
              <a:t>Web App Service</a:t>
            </a:r>
          </a:p>
          <a:p>
            <a:endParaRPr lang="nl-BE" dirty="0"/>
          </a:p>
          <a:p>
            <a:r>
              <a:rPr lang="nl-BE" dirty="0" err="1"/>
              <a:t>Static</a:t>
            </a:r>
            <a:r>
              <a:rPr lang="nl-BE" dirty="0"/>
              <a:t> website in a Storage Account</a:t>
            </a:r>
          </a:p>
          <a:p>
            <a:pPr lvl="1"/>
            <a:r>
              <a:rPr lang="nl-BE" dirty="0"/>
              <a:t>Like a single page </a:t>
            </a:r>
            <a:r>
              <a:rPr lang="nl-BE" dirty="0" err="1"/>
              <a:t>application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Azure</a:t>
            </a:r>
            <a:r>
              <a:rPr lang="nl-BE" dirty="0"/>
              <a:t> CLI</a:t>
            </a:r>
          </a:p>
          <a:p>
            <a:pPr lvl="1"/>
            <a:r>
              <a:rPr lang="nl-BE" dirty="0"/>
              <a:t>Clean app:</a:t>
            </a:r>
            <a:br>
              <a:rPr lang="nl-BE" dirty="0"/>
            </a:br>
            <a:r>
              <a:rPr lang="nl-BE" b="1" dirty="0" err="1"/>
              <a:t>az</a:t>
            </a:r>
            <a:r>
              <a:rPr lang="nl-BE" b="1" dirty="0"/>
              <a:t> storage </a:t>
            </a:r>
            <a:r>
              <a:rPr lang="nl-BE" b="1" dirty="0" err="1"/>
              <a:t>blob</a:t>
            </a:r>
            <a:r>
              <a:rPr lang="nl-BE" b="1" dirty="0"/>
              <a:t> delete-batch --source $web --account-name &lt;</a:t>
            </a:r>
            <a:r>
              <a:rPr lang="nl-BE" b="1" dirty="0" err="1"/>
              <a:t>storageaccountname</a:t>
            </a:r>
            <a:r>
              <a:rPr lang="nl-BE" b="1" dirty="0"/>
              <a:t>&gt; --</a:t>
            </a:r>
            <a:r>
              <a:rPr lang="nl-BE" b="1" dirty="0" err="1"/>
              <a:t>auth</a:t>
            </a:r>
            <a:r>
              <a:rPr lang="nl-BE" b="1" dirty="0"/>
              <a:t>-mode login</a:t>
            </a:r>
          </a:p>
          <a:p>
            <a:pPr lvl="1"/>
            <a:r>
              <a:rPr lang="nl-BE" dirty="0" err="1"/>
              <a:t>Deploy</a:t>
            </a:r>
            <a:r>
              <a:rPr lang="nl-BE" dirty="0"/>
              <a:t> app</a:t>
            </a:r>
            <a:br>
              <a:rPr lang="nl-BE" dirty="0"/>
            </a:br>
            <a:r>
              <a:rPr lang="en-US" b="1" dirty="0" err="1"/>
              <a:t>az</a:t>
            </a:r>
            <a:r>
              <a:rPr lang="en-US" b="1" dirty="0"/>
              <a:t> storage blob upload-batch --account-name </a:t>
            </a:r>
            <a:r>
              <a:rPr lang="nl-BE" b="1" dirty="0"/>
              <a:t>&lt;</a:t>
            </a:r>
            <a:r>
              <a:rPr lang="nl-BE" b="1" dirty="0" err="1"/>
              <a:t>storageaccountname</a:t>
            </a:r>
            <a:r>
              <a:rPr lang="nl-BE" b="1" dirty="0"/>
              <a:t>&gt;</a:t>
            </a:r>
            <a:r>
              <a:rPr lang="en-US" b="1" dirty="0"/>
              <a:t> --destination $web --source ./ --auth-mode login</a:t>
            </a:r>
            <a:br>
              <a:rPr lang="en-US" dirty="0"/>
            </a:br>
            <a:r>
              <a:rPr lang="en-US" dirty="0"/>
              <a:t>(escape the $ with ` if an exception is thrown)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8303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F6BB9B-4A87-4E5A-B58A-62F140A85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92924" y="-96336"/>
            <a:ext cx="16448924" cy="92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0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62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0B4381-DA2A-4FAE-A6FC-57321921F1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Blazor</a:t>
            </a:r>
            <a:r>
              <a:rPr lang="nl-BE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01CEA-C1FB-45DD-878A-6F3E01E389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4267320" cy="4447871"/>
          </a:xfrm>
        </p:spPr>
        <p:txBody>
          <a:bodyPr/>
          <a:lstStyle/>
          <a:p>
            <a:r>
              <a:rPr lang="nl-BE" dirty="0"/>
              <a:t>Framework </a:t>
            </a:r>
            <a:r>
              <a:rPr lang="nl-BE" dirty="0" err="1"/>
              <a:t>for</a:t>
            </a:r>
            <a:r>
              <a:rPr lang="nl-BE" dirty="0"/>
              <a:t> building </a:t>
            </a:r>
            <a:r>
              <a:rPr lang="nl-BE" dirty="0" err="1"/>
              <a:t>interactive</a:t>
            </a:r>
            <a:r>
              <a:rPr lang="nl-BE" dirty="0"/>
              <a:t> web client UI </a:t>
            </a:r>
            <a:r>
              <a:rPr lang="nl-BE" dirty="0" err="1"/>
              <a:t>with</a:t>
            </a:r>
            <a:r>
              <a:rPr lang="nl-BE" dirty="0"/>
              <a:t> .NET</a:t>
            </a:r>
          </a:p>
          <a:p>
            <a:endParaRPr lang="nl-BE" dirty="0"/>
          </a:p>
          <a:p>
            <a:r>
              <a:rPr lang="nl-BE" dirty="0"/>
              <a:t>Combines</a:t>
            </a:r>
          </a:p>
          <a:p>
            <a:pPr lvl="1"/>
            <a:r>
              <a:rPr lang="nl-BE" dirty="0"/>
              <a:t>HTML</a:t>
            </a:r>
          </a:p>
          <a:p>
            <a:pPr lvl="1"/>
            <a:r>
              <a:rPr lang="nl-BE" dirty="0"/>
              <a:t>CSS</a:t>
            </a:r>
          </a:p>
          <a:p>
            <a:pPr lvl="1"/>
            <a:r>
              <a:rPr lang="nl-BE" dirty="0"/>
              <a:t>C#</a:t>
            </a:r>
          </a:p>
          <a:p>
            <a:pPr lvl="1"/>
            <a:endParaRPr lang="nl-BE" dirty="0"/>
          </a:p>
          <a:p>
            <a:r>
              <a:rPr lang="nl-BE" dirty="0"/>
              <a:t>Does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</a:t>
            </a:r>
            <a:r>
              <a:rPr lang="nl-BE" dirty="0"/>
              <a:t> </a:t>
            </a:r>
            <a:r>
              <a:rPr lang="nl-BE" dirty="0" err="1"/>
              <a:t>JavaScript</a:t>
            </a:r>
            <a:endParaRPr lang="nl-BE" dirty="0"/>
          </a:p>
          <a:p>
            <a:pPr lvl="1"/>
            <a:r>
              <a:rPr lang="nl-BE" dirty="0"/>
              <a:t>But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it</a:t>
            </a:r>
            <a:endParaRPr lang="nl-BE" dirty="0"/>
          </a:p>
        </p:txBody>
      </p:sp>
      <p:pic>
        <p:nvPicPr>
          <p:cNvPr id="6" name="Content Placeholder 5" descr="Logo, icon&#10;&#10;Description automatically generated">
            <a:extLst>
              <a:ext uri="{FF2B5EF4-FFF2-40B4-BE49-F238E27FC236}">
                <a16:creationId xmlns:a16="http://schemas.microsoft.com/office/drawing/2014/main" id="{55DFB2C1-4679-450A-B164-857AA8EC4E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504" y="5580112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02F4-AB58-47AD-8F7D-CFC497FD6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Flavours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42422-F1BA-401C-8A13-62EC72CF5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95"/>
          <a:stretch/>
        </p:blipFill>
        <p:spPr>
          <a:xfrm>
            <a:off x="9496152" y="2737384"/>
            <a:ext cx="4838328" cy="5061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91499-F157-4481-AACA-D5F746CB4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631"/>
          <a:stretch/>
        </p:blipFill>
        <p:spPr>
          <a:xfrm>
            <a:off x="1143224" y="2737583"/>
            <a:ext cx="6413502" cy="50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7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2D9D-9333-4900-A95E-C89E9B8558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Server-Side </a:t>
            </a:r>
            <a:r>
              <a:rPr lang="nl-BE" dirty="0" err="1"/>
              <a:t>Blazor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4702E-E5CA-4A5E-B90E-AD75EE5952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8039100" cy="5663780"/>
          </a:xfrm>
        </p:spPr>
        <p:txBody>
          <a:bodyPr/>
          <a:lstStyle/>
          <a:p>
            <a:r>
              <a:rPr lang="nl-BE" sz="2000" b="1" dirty="0"/>
              <a:t>Application logic is </a:t>
            </a:r>
            <a:r>
              <a:rPr lang="nl-BE" sz="2000" b="1" dirty="0" err="1"/>
              <a:t>executed</a:t>
            </a:r>
            <a:r>
              <a:rPr lang="nl-BE" sz="2000" b="1" dirty="0"/>
              <a:t> on </a:t>
            </a:r>
            <a:r>
              <a:rPr lang="nl-BE" sz="2000" b="1" dirty="0" err="1"/>
              <a:t>the</a:t>
            </a:r>
            <a:r>
              <a:rPr lang="nl-BE" sz="2000" b="1" dirty="0"/>
              <a:t> server</a:t>
            </a:r>
          </a:p>
          <a:p>
            <a:endParaRPr lang="nl-BE" sz="2000" b="1" dirty="0"/>
          </a:p>
          <a:p>
            <a:r>
              <a:rPr lang="nl-BE" sz="2000" b="1" dirty="0" err="1"/>
              <a:t>SignalR</a:t>
            </a:r>
            <a:r>
              <a:rPr lang="nl-BE" sz="2000" b="1" dirty="0"/>
              <a:t> is </a:t>
            </a:r>
            <a:r>
              <a:rPr lang="nl-BE" sz="2000" b="1" dirty="0" err="1"/>
              <a:t>used</a:t>
            </a:r>
            <a:r>
              <a:rPr lang="nl-BE" sz="2000" b="1" dirty="0"/>
              <a:t> </a:t>
            </a:r>
            <a:r>
              <a:rPr lang="nl-BE" sz="2000" b="1" dirty="0" err="1"/>
              <a:t>to</a:t>
            </a:r>
            <a:r>
              <a:rPr lang="nl-BE" sz="2000" b="1" dirty="0"/>
              <a:t> </a:t>
            </a:r>
            <a:r>
              <a:rPr lang="nl-BE" sz="2000" b="1" dirty="0" err="1"/>
              <a:t>communicate</a:t>
            </a:r>
            <a:r>
              <a:rPr lang="nl-BE" sz="2000" b="1" dirty="0"/>
              <a:t> changes </a:t>
            </a:r>
            <a:r>
              <a:rPr lang="nl-BE" sz="2000" b="1" dirty="0" err="1"/>
              <a:t>between</a:t>
            </a:r>
            <a:r>
              <a:rPr lang="nl-BE" sz="2000" b="1" dirty="0"/>
              <a:t> server </a:t>
            </a:r>
            <a:r>
              <a:rPr lang="nl-BE" sz="2000" b="1" dirty="0" err="1"/>
              <a:t>and</a:t>
            </a:r>
            <a:r>
              <a:rPr lang="nl-BE" sz="2000" b="1" dirty="0"/>
              <a:t> client</a:t>
            </a:r>
          </a:p>
          <a:p>
            <a:endParaRPr lang="nl-BE" sz="2000" b="1" dirty="0"/>
          </a:p>
          <a:p>
            <a:r>
              <a:rPr lang="nl-BE" sz="2000" b="1" dirty="0" err="1"/>
              <a:t>Advantages</a:t>
            </a:r>
            <a:endParaRPr lang="nl-BE" sz="2000" b="1" dirty="0"/>
          </a:p>
          <a:p>
            <a:pPr lvl="1"/>
            <a:r>
              <a:rPr lang="nl-BE" sz="1800" dirty="0"/>
              <a:t>Smaller </a:t>
            </a:r>
            <a:r>
              <a:rPr lang="nl-BE" sz="1800" dirty="0" err="1"/>
              <a:t>initial</a:t>
            </a:r>
            <a:r>
              <a:rPr lang="nl-BE" sz="1800" dirty="0"/>
              <a:t> download</a:t>
            </a:r>
          </a:p>
          <a:p>
            <a:pPr lvl="1"/>
            <a:r>
              <a:rPr lang="nl-BE" sz="1800" dirty="0"/>
              <a:t>Full .NET </a:t>
            </a:r>
            <a:r>
              <a:rPr lang="nl-BE" sz="1800" dirty="0" err="1"/>
              <a:t>functionality</a:t>
            </a:r>
            <a:endParaRPr lang="nl-BE" sz="1800" dirty="0"/>
          </a:p>
          <a:p>
            <a:pPr lvl="1"/>
            <a:r>
              <a:rPr lang="nl-BE" sz="1800" dirty="0"/>
              <a:t>No </a:t>
            </a:r>
            <a:r>
              <a:rPr lang="nl-BE" sz="1800" dirty="0" err="1"/>
              <a:t>limitations</a:t>
            </a:r>
            <a:r>
              <a:rPr lang="nl-BE" sz="1800" dirty="0"/>
              <a:t> </a:t>
            </a:r>
            <a:r>
              <a:rPr lang="nl-BE" sz="1800" dirty="0" err="1"/>
              <a:t>caused</a:t>
            </a:r>
            <a:r>
              <a:rPr lang="nl-BE" sz="1800" dirty="0"/>
              <a:t> </a:t>
            </a:r>
            <a:r>
              <a:rPr lang="nl-BE" sz="1800" dirty="0" err="1"/>
              <a:t>by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browser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client</a:t>
            </a:r>
          </a:p>
          <a:p>
            <a:endParaRPr lang="nl-BE" sz="2000" dirty="0"/>
          </a:p>
          <a:p>
            <a:r>
              <a:rPr lang="nl-BE" sz="2000" b="1" dirty="0" err="1"/>
              <a:t>Disadvantages</a:t>
            </a:r>
            <a:endParaRPr lang="nl-BE" sz="2000" b="1" dirty="0"/>
          </a:p>
          <a:p>
            <a:pPr lvl="1"/>
            <a:r>
              <a:rPr lang="nl-BE" sz="1800" dirty="0" err="1"/>
              <a:t>Lower</a:t>
            </a:r>
            <a:r>
              <a:rPr lang="nl-BE" sz="1800" dirty="0"/>
              <a:t> response time</a:t>
            </a:r>
          </a:p>
          <a:p>
            <a:pPr lvl="1"/>
            <a:r>
              <a:rPr lang="nl-BE" sz="1800" dirty="0"/>
              <a:t>More load on </a:t>
            </a:r>
            <a:r>
              <a:rPr lang="nl-BE" sz="1800" dirty="0" err="1"/>
              <a:t>the</a:t>
            </a:r>
            <a:r>
              <a:rPr lang="nl-BE" sz="1800" dirty="0"/>
              <a:t> server</a:t>
            </a:r>
          </a:p>
          <a:p>
            <a:pPr lvl="1"/>
            <a:r>
              <a:rPr lang="nl-BE" sz="1800" dirty="0"/>
              <a:t>Application must </a:t>
            </a:r>
            <a:r>
              <a:rPr lang="nl-BE" sz="1800" dirty="0" err="1"/>
              <a:t>be</a:t>
            </a:r>
            <a:r>
              <a:rPr lang="nl-BE" sz="1800" dirty="0"/>
              <a:t> online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29884-91EE-44C0-BE10-1AE5A6581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631"/>
          <a:stretch/>
        </p:blipFill>
        <p:spPr>
          <a:xfrm>
            <a:off x="8940799" y="2953722"/>
            <a:ext cx="6413502" cy="50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6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C7FC-403E-4E57-A48A-E9649A784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9" y="930268"/>
            <a:ext cx="12407901" cy="630094"/>
          </a:xfrm>
        </p:spPr>
        <p:txBody>
          <a:bodyPr/>
          <a:lstStyle/>
          <a:p>
            <a:r>
              <a:rPr lang="nl-BE" sz="4000" dirty="0"/>
              <a:t>Client-Side </a:t>
            </a:r>
            <a:r>
              <a:rPr lang="nl-BE" sz="4000" dirty="0" err="1"/>
              <a:t>Blazor</a:t>
            </a:r>
            <a:r>
              <a:rPr lang="nl-BE" sz="4000" dirty="0"/>
              <a:t> - </a:t>
            </a:r>
            <a:r>
              <a:rPr lang="nl-BE" sz="4000" dirty="0" err="1"/>
              <a:t>WebASseMbly</a:t>
            </a:r>
            <a:r>
              <a:rPr lang="nl-BE" sz="4000" dirty="0"/>
              <a:t> (WASM)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B7EAE-1E61-4236-9CCD-D8C5A672B2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699" y="2652632"/>
            <a:ext cx="10322645" cy="6243234"/>
          </a:xfrm>
        </p:spPr>
        <p:txBody>
          <a:bodyPr/>
          <a:lstStyle/>
          <a:p>
            <a:r>
              <a:rPr lang="nl-BE" sz="2000" b="1" dirty="0"/>
              <a:t>“.NET in </a:t>
            </a:r>
            <a:r>
              <a:rPr lang="nl-BE" sz="2000" b="1" dirty="0" err="1"/>
              <a:t>the</a:t>
            </a:r>
            <a:r>
              <a:rPr lang="nl-BE" sz="2000" b="1" dirty="0"/>
              <a:t> browser”</a:t>
            </a:r>
          </a:p>
          <a:p>
            <a:endParaRPr lang="nl-BE" sz="2000" dirty="0"/>
          </a:p>
          <a:p>
            <a:r>
              <a:rPr lang="nl-BE" sz="2000" b="1" dirty="0" err="1"/>
              <a:t>Blazor</a:t>
            </a:r>
            <a:r>
              <a:rPr lang="nl-BE" sz="2000" b="1" dirty="0"/>
              <a:t> </a:t>
            </a:r>
            <a:r>
              <a:rPr lang="nl-BE" sz="2000" b="1" dirty="0" err="1"/>
              <a:t>application</a:t>
            </a:r>
            <a:r>
              <a:rPr lang="nl-BE" sz="2000" b="1" dirty="0"/>
              <a:t> is </a:t>
            </a:r>
            <a:r>
              <a:rPr lang="nl-BE" sz="2000" b="1" dirty="0" err="1"/>
              <a:t>downloaded</a:t>
            </a:r>
            <a:r>
              <a:rPr lang="nl-BE" sz="2000" b="1" dirty="0"/>
              <a:t> </a:t>
            </a:r>
            <a:r>
              <a:rPr lang="nl-BE" sz="2000" b="1" dirty="0" err="1"/>
              <a:t>into</a:t>
            </a:r>
            <a:r>
              <a:rPr lang="nl-BE" sz="2000" b="1" dirty="0"/>
              <a:t> </a:t>
            </a:r>
            <a:r>
              <a:rPr lang="nl-BE" sz="2000" b="1" dirty="0" err="1"/>
              <a:t>the</a:t>
            </a:r>
            <a:r>
              <a:rPr lang="nl-BE" sz="2000" b="1" dirty="0"/>
              <a:t> browser</a:t>
            </a:r>
          </a:p>
          <a:p>
            <a:pPr lvl="1"/>
            <a:r>
              <a:rPr lang="nl-BE" sz="1800" dirty="0"/>
              <a:t>Assets </a:t>
            </a:r>
            <a:r>
              <a:rPr lang="nl-BE" sz="1800" dirty="0" err="1"/>
              <a:t>such</a:t>
            </a:r>
            <a:r>
              <a:rPr lang="nl-BE" sz="1800" dirty="0"/>
              <a:t> as CSS </a:t>
            </a:r>
            <a:r>
              <a:rPr lang="nl-BE" sz="1800" dirty="0" err="1"/>
              <a:t>and</a:t>
            </a:r>
            <a:r>
              <a:rPr lang="nl-BE" sz="1800" dirty="0"/>
              <a:t> images are </a:t>
            </a:r>
            <a:r>
              <a:rPr lang="nl-BE" sz="1800" dirty="0" err="1"/>
              <a:t>downloaded</a:t>
            </a:r>
            <a:r>
              <a:rPr lang="nl-BE" sz="1800" dirty="0"/>
              <a:t> </a:t>
            </a:r>
            <a:r>
              <a:rPr lang="nl-BE" sz="1800" dirty="0" err="1"/>
              <a:t>when</a:t>
            </a:r>
            <a:r>
              <a:rPr lang="nl-BE" sz="1800" dirty="0"/>
              <a:t> </a:t>
            </a:r>
            <a:r>
              <a:rPr lang="nl-BE" sz="1800" dirty="0" err="1"/>
              <a:t>needed</a:t>
            </a:r>
            <a:endParaRPr lang="nl-BE" sz="1800" dirty="0"/>
          </a:p>
          <a:p>
            <a:pPr lvl="1"/>
            <a:endParaRPr lang="nl-BE" sz="1800" b="1" dirty="0"/>
          </a:p>
          <a:p>
            <a:r>
              <a:rPr lang="nl-BE" sz="2000" b="1" dirty="0" err="1"/>
              <a:t>Advantages</a:t>
            </a:r>
            <a:endParaRPr lang="nl-BE" sz="2000" b="1" dirty="0"/>
          </a:p>
          <a:p>
            <a:pPr lvl="1"/>
            <a:r>
              <a:rPr lang="nl-BE" sz="1800" dirty="0"/>
              <a:t>Application </a:t>
            </a:r>
            <a:r>
              <a:rPr lang="nl-BE" sz="1800" dirty="0" err="1"/>
              <a:t>can</a:t>
            </a:r>
            <a:r>
              <a:rPr lang="nl-BE" sz="1800" dirty="0"/>
              <a:t> run “offline” (</a:t>
            </a:r>
            <a:r>
              <a:rPr lang="nl-BE" sz="1800" dirty="0" err="1"/>
              <a:t>external</a:t>
            </a:r>
            <a:r>
              <a:rPr lang="nl-BE" sz="1800" dirty="0"/>
              <a:t> </a:t>
            </a:r>
            <a:r>
              <a:rPr lang="nl-BE" sz="1800" dirty="0" err="1"/>
              <a:t>dependencies</a:t>
            </a:r>
            <a:r>
              <a:rPr lang="nl-BE" sz="1800" dirty="0"/>
              <a:t> </a:t>
            </a:r>
            <a:r>
              <a:rPr lang="nl-BE" sz="1800" dirty="0" err="1"/>
              <a:t>excluded</a:t>
            </a:r>
            <a:r>
              <a:rPr lang="nl-BE" sz="1800" dirty="0"/>
              <a:t>)</a:t>
            </a:r>
          </a:p>
          <a:p>
            <a:pPr lvl="1"/>
            <a:r>
              <a:rPr lang="nl-BE" sz="1800" dirty="0" err="1"/>
              <a:t>Higher</a:t>
            </a:r>
            <a:r>
              <a:rPr lang="nl-BE" sz="1800" dirty="0"/>
              <a:t> response time</a:t>
            </a:r>
          </a:p>
          <a:p>
            <a:pPr lvl="1"/>
            <a:r>
              <a:rPr lang="nl-BE" sz="1800" dirty="0" err="1"/>
              <a:t>Less</a:t>
            </a:r>
            <a:r>
              <a:rPr lang="nl-BE" sz="1800" dirty="0"/>
              <a:t> load on </a:t>
            </a:r>
            <a:r>
              <a:rPr lang="nl-BE" sz="1800" dirty="0" err="1"/>
              <a:t>the</a:t>
            </a:r>
            <a:r>
              <a:rPr lang="nl-BE" sz="1800" dirty="0"/>
              <a:t> server</a:t>
            </a:r>
          </a:p>
          <a:p>
            <a:endParaRPr lang="nl-BE" sz="2000" dirty="0"/>
          </a:p>
          <a:p>
            <a:r>
              <a:rPr lang="nl-BE" sz="2000" b="1" dirty="0" err="1"/>
              <a:t>Disadvantages</a:t>
            </a:r>
            <a:endParaRPr lang="nl-BE" sz="2000" b="1" dirty="0"/>
          </a:p>
          <a:p>
            <a:pPr lvl="1"/>
            <a:r>
              <a:rPr lang="nl-BE" sz="1800" dirty="0" err="1"/>
              <a:t>Initial</a:t>
            </a:r>
            <a:r>
              <a:rPr lang="nl-BE" sz="1800" dirty="0"/>
              <a:t> download takes </a:t>
            </a:r>
            <a:r>
              <a:rPr lang="nl-BE" sz="1800" dirty="0" err="1"/>
              <a:t>longer</a:t>
            </a:r>
            <a:r>
              <a:rPr lang="nl-BE" sz="1800" dirty="0"/>
              <a:t> </a:t>
            </a:r>
            <a:r>
              <a:rPr lang="nl-BE" sz="1800" dirty="0">
                <a:sym typeface="Wingdings" panose="05000000000000000000" pitchFamily="2" charset="2"/>
              </a:rPr>
              <a:t> full </a:t>
            </a:r>
            <a:r>
              <a:rPr lang="nl-BE" sz="1800" dirty="0" err="1">
                <a:sym typeface="Wingdings" panose="05000000000000000000" pitchFamily="2" charset="2"/>
              </a:rPr>
              <a:t>application</a:t>
            </a:r>
            <a:r>
              <a:rPr lang="nl-BE" sz="1800" dirty="0">
                <a:sym typeface="Wingdings" panose="05000000000000000000" pitchFamily="2" charset="2"/>
              </a:rPr>
              <a:t>  single page</a:t>
            </a:r>
          </a:p>
          <a:p>
            <a:pPr lvl="1"/>
            <a:r>
              <a:rPr lang="nl-BE" sz="1800" dirty="0"/>
              <a:t>Browser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the</a:t>
            </a:r>
            <a:r>
              <a:rPr lang="nl-BE" sz="1800" dirty="0"/>
              <a:t> client </a:t>
            </a:r>
            <a:r>
              <a:rPr lang="nl-BE" sz="1800" dirty="0" err="1"/>
              <a:t>could</a:t>
            </a:r>
            <a:r>
              <a:rPr lang="nl-BE" sz="1800" dirty="0"/>
              <a:t> limit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dirty="0" err="1"/>
              <a:t>possibilities</a:t>
            </a:r>
            <a:r>
              <a:rPr lang="nl-BE" sz="1800" dirty="0"/>
              <a:t> of </a:t>
            </a:r>
            <a:r>
              <a:rPr lang="nl-BE" sz="1800" dirty="0" err="1"/>
              <a:t>the</a:t>
            </a:r>
            <a:r>
              <a:rPr lang="nl-BE" sz="1800" dirty="0"/>
              <a:t> </a:t>
            </a:r>
            <a:r>
              <a:rPr lang="nl-BE" sz="1800" dirty="0" err="1"/>
              <a:t>application</a:t>
            </a:r>
            <a:br>
              <a:rPr lang="nl-BE" sz="1800" dirty="0"/>
            </a:br>
            <a:r>
              <a:rPr lang="nl-BE" sz="1800" dirty="0"/>
              <a:t>	</a:t>
            </a:r>
            <a:r>
              <a:rPr lang="nl-BE" sz="1800" dirty="0">
                <a:sym typeface="Wingdings" panose="05000000000000000000" pitchFamily="2" charset="2"/>
              </a:rPr>
              <a:t> </a:t>
            </a:r>
            <a:r>
              <a:rPr lang="nl-BE" sz="1800" dirty="0" err="1">
                <a:sym typeface="Wingdings" panose="05000000000000000000" pitchFamily="2" charset="2"/>
              </a:rPr>
              <a:t>technical</a:t>
            </a:r>
            <a:r>
              <a:rPr lang="nl-BE" sz="1800" dirty="0">
                <a:sym typeface="Wingdings" panose="05000000000000000000" pitchFamily="2" charset="2"/>
              </a:rPr>
              <a:t>, security</a:t>
            </a:r>
          </a:p>
          <a:p>
            <a:pPr lvl="1"/>
            <a:r>
              <a:rPr lang="nl-BE" sz="1800" dirty="0">
                <a:sym typeface="Wingdings" panose="05000000000000000000" pitchFamily="2" charset="2"/>
              </a:rPr>
              <a:t>Harder </a:t>
            </a:r>
            <a:r>
              <a:rPr lang="nl-BE" sz="1800" dirty="0" err="1">
                <a:sym typeface="Wingdings" panose="05000000000000000000" pitchFamily="2" charset="2"/>
              </a:rPr>
              <a:t>to</a:t>
            </a:r>
            <a:r>
              <a:rPr lang="nl-BE" sz="1800" dirty="0">
                <a:sym typeface="Wingdings" panose="05000000000000000000" pitchFamily="2" charset="2"/>
              </a:rPr>
              <a:t> debug  Chrome of </a:t>
            </a:r>
            <a:r>
              <a:rPr lang="nl-BE" sz="1800" dirty="0" err="1">
                <a:sym typeface="Wingdings" panose="05000000000000000000" pitchFamily="2" charset="2"/>
              </a:rPr>
              <a:t>Edge</a:t>
            </a:r>
            <a:endParaRPr lang="nl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F41E4-8226-444B-9101-1A54F4E5B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95"/>
          <a:stretch/>
        </p:blipFill>
        <p:spPr>
          <a:xfrm>
            <a:off x="10216232" y="2987824"/>
            <a:ext cx="4838328" cy="506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87942"/>
      </p:ext>
    </p:extLst>
  </p:cSld>
  <p:clrMapOvr>
    <a:masterClrMapping/>
  </p:clrMapOvr>
</p:sld>
</file>

<file path=ppt/theme/theme1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8FCFEEA4-5B9E-496A-BAC2-683667582A5E}" vid="{E4CD0B82-8C95-4570-8B7B-B04620D14F8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F1482EB2C2525A4282C9FC73068EC36201009451FA3EBCB2D94887445870CECC0EB4" ma:contentTypeVersion="21" ma:contentTypeDescription="Create a new document." ma:contentTypeScope="" ma:versionID="b7d97d686e41bd908c214271cee9d3e7">
  <xsd:schema xmlns:xsd="http://www.w3.org/2001/XMLSchema" xmlns:xs="http://www.w3.org/2001/XMLSchema" xmlns:p="http://schemas.microsoft.com/office/2006/metadata/properties" xmlns:ns2="e8937396-55c9-474a-b60e-31bbb76e5660" xmlns:ns3="46b10b9c-5768-4c7d-ae80-0fd264d99d03" targetNamespace="http://schemas.microsoft.com/office/2006/metadata/properties" ma:root="true" ma:fieldsID="4b92afd98df4e96c9544af7dfe383c79" ns2:_="" ns3:_="">
    <xsd:import namespace="e8937396-55c9-474a-b60e-31bbb76e5660"/>
    <xsd:import namespace="46b10b9c-5768-4c7d-ae80-0fd264d99d03"/>
    <xsd:element name="properties">
      <xsd:complexType>
        <xsd:sequence>
          <xsd:element name="documentManagement">
            <xsd:complexType>
              <xsd:all>
                <xsd:element ref="ns3:CorporateDocument" minOccurs="0"/>
                <xsd:element ref="ns3:SiteName" minOccurs="0"/>
                <xsd:element ref="ns2:Homepage"/>
                <xsd:element ref="ns3:_Flow_SignoffStatus" minOccurs="0"/>
                <xsd:element ref="ns2:TaxCatchAll" minOccurs="0"/>
                <xsd:element ref="ns2:TaxCatchAllLabel" minOccurs="0"/>
                <xsd:element ref="ns2:n4f9bbe8427f463ea65caaec29fe6a72" minOccurs="0"/>
                <xsd:element ref="ns2:cdb2865980e34a4bac4af61376544068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37396-55c9-474a-b60e-31bbb76e5660" elementFormDefault="qualified">
    <xsd:import namespace="http://schemas.microsoft.com/office/2006/documentManagement/types"/>
    <xsd:import namespace="http://schemas.microsoft.com/office/infopath/2007/PartnerControls"/>
    <xsd:element name="Homepage" ma:index="5" ma:displayName="Homepage" ma:internalName="Homepage" ma:readOnly="false">
      <xsd:simpleType>
        <xsd:restriction base="dms:Boolean"/>
      </xsd:simpleType>
    </xsd:element>
    <xsd:element name="TaxCatchAll" ma:index="8" nillable="true" ma:displayName="Taxonomy Catch All Column" ma:hidden="true" ma:list="{59d908b6-0a26-47ea-9bf2-652ce9239836}" ma:internalName="TaxCatchAll" ma:readOnly="false" ma:showField="CatchAllData" ma:web="e8937396-55c9-474a-b60e-31bbb76e56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59d908b6-0a26-47ea-9bf2-652ce9239836}" ma:internalName="TaxCatchAllLabel" ma:readOnly="true" ma:showField="CatchAllDataLabel" ma:web="e8937396-55c9-474a-b60e-31bbb76e56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4f9bbe8427f463ea65caaec29fe6a72" ma:index="10" nillable="true" ma:taxonomy="true" ma:internalName="n4f9bbe8427f463ea65caaec29fe6a72" ma:taxonomyFieldName="Document_x0020_Language" ma:displayName="Document Language" ma:readOnly="false" ma:fieldId="{74f9bbe8-427f-463e-a65c-aaec29fe6a72}" ma:sspId="64d33efa-f578-4bbb-acdf-f66ccdb0a10b" ma:termSetId="cb94350d-0ad4-4bfb-b9f5-447fca7f28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db2865980e34a4bac4af61376544068" ma:index="12" nillable="true" ma:taxonomy="true" ma:internalName="cdb2865980e34a4bac4af61376544068" ma:taxonomyFieldName="Marketing_x0020_category" ma:displayName="Marketing category" ma:readOnly="false" ma:fieldId="{cdb28659-80e3-4a4b-ac4a-f61376544068}" ma:sspId="64d33efa-f578-4bbb-acdf-f66ccdb0a10b" ma:termSetId="831fc40e-7ed2-40aa-a543-2f9659263ae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10b9c-5768-4c7d-ae80-0fd264d99d03" elementFormDefault="qualified">
    <xsd:import namespace="http://schemas.microsoft.com/office/2006/documentManagement/types"/>
    <xsd:import namespace="http://schemas.microsoft.com/office/infopath/2007/PartnerControls"/>
    <xsd:element name="CorporateDocument" ma:index="3" nillable="true" ma:displayName="Corporate document" ma:default="0" ma:internalName="Corporate_x0020_document" ma:readOnly="false">
      <xsd:simpleType>
        <xsd:restriction base="dms:Boolean"/>
      </xsd:simpleType>
    </xsd:element>
    <xsd:element name="SiteName" ma:index="4" nillable="true" ma:displayName="Site Name" ma:internalName="SiteName" ma:readOnly="false">
      <xsd:simpleType>
        <xsd:restriction base="dms:Text"/>
      </xsd:simpleType>
    </xsd:element>
    <xsd:element name="_Flow_SignoffStatus" ma:index="7" nillable="true" ma:displayName="Sign-off status" ma:internalName="Sign_x002d_off_x0020_status" ma:readOnly="false">
      <xsd:simpleType>
        <xsd:restriction base="dms:Text"/>
      </xsd:simpleType>
    </xsd:element>
    <xsd:element name="MediaServiceMetadata" ma:index="1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db2865980e34a4bac4af61376544068 xmlns="e8937396-55c9-474a-b60e-31bbb76e5660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3605463b-3288-479a-81d6-c774ead64006</TermId>
        </TermInfo>
      </Terms>
    </cdb2865980e34a4bac4af61376544068>
    <SiteName xmlns="46b10b9c-5768-4c7d-ae80-0fd264d99d03" xsi:nil="true"/>
    <CorporateDocument xmlns="46b10b9c-5768-4c7d-ae80-0fd264d99d03">true</CorporateDocument>
    <TaxCatchAll xmlns="e8937396-55c9-474a-b60e-31bbb76e5660">
      <Value>5</Value>
    </TaxCatchAll>
    <Homepage xmlns="e8937396-55c9-474a-b60e-31bbb76e5660">false</Homepage>
    <n4f9bbe8427f463ea65caaec29fe6a72 xmlns="e8937396-55c9-474a-b60e-31bbb76e5660">
      <Terms xmlns="http://schemas.microsoft.com/office/infopath/2007/PartnerControls"/>
    </n4f9bbe8427f463ea65caaec29fe6a72>
    <_Flow_SignoffStatus xmlns="46b10b9c-5768-4c7d-ae80-0fd264d99d0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686D93-2A23-4CF4-94A8-1805F242A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37396-55c9-474a-b60e-31bbb76e5660"/>
    <ds:schemaRef ds:uri="46b10b9c-5768-4c7d-ae80-0fd264d99d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E41EF6-032E-44D4-A276-CAB1EE4141C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e8937396-55c9-474a-b60e-31bbb76e5660"/>
    <ds:schemaRef ds:uri="http://schemas.microsoft.com/office/2006/metadata/properties"/>
    <ds:schemaRef ds:uri="http://schemas.microsoft.com/office/infopath/2007/PartnerControls"/>
    <ds:schemaRef ds:uri="46b10b9c-5768-4c7d-ae80-0fd264d99d0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C506A65-D04E-4F6E-8AA1-43B003D66F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681</TotalTime>
  <Words>1729</Words>
  <Application>Microsoft Office PowerPoint</Application>
  <PresentationFormat>Custom</PresentationFormat>
  <Paragraphs>407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Verdana</vt:lpstr>
      <vt:lpstr>Wingdings</vt:lpstr>
      <vt:lpstr>Consolas</vt:lpstr>
      <vt:lpstr>1_INETUM</vt:lpstr>
      <vt:lpstr>Blazor</vt:lpstr>
      <vt:lpstr>Who is Jerry?</vt:lpstr>
      <vt:lpstr>Intentions</vt:lpstr>
      <vt:lpstr>What are you going to learn today?</vt:lpstr>
      <vt:lpstr>Introduction to Blazor</vt:lpstr>
      <vt:lpstr>What is Blazor?</vt:lpstr>
      <vt:lpstr>Flavours</vt:lpstr>
      <vt:lpstr>Server-Side Blazor</vt:lpstr>
      <vt:lpstr>Client-Side Blazor - WebASseMbly (WASM)</vt:lpstr>
      <vt:lpstr>WASM</vt:lpstr>
      <vt:lpstr>Blazor projects</vt:lpstr>
      <vt:lpstr>Creating a Blazor project (1)</vt:lpstr>
      <vt:lpstr>Creating a Blazor project (2)</vt:lpstr>
      <vt:lpstr>Creating a Blazor project (3)</vt:lpstr>
      <vt:lpstr>Blazor project structure</vt:lpstr>
      <vt:lpstr>Configuring a Blazor app</vt:lpstr>
      <vt:lpstr>Static content</vt:lpstr>
      <vt:lpstr>Starting a Blazor app</vt:lpstr>
      <vt:lpstr>Application Settings</vt:lpstr>
      <vt:lpstr>Dynamic content</vt:lpstr>
      <vt:lpstr>Layout</vt:lpstr>
      <vt:lpstr>_Imports.razor</vt:lpstr>
      <vt:lpstr>Components</vt:lpstr>
      <vt:lpstr>What are Blazor components?</vt:lpstr>
      <vt:lpstr>Parts of a .razor file</vt:lpstr>
      <vt:lpstr>Razor component lifecycle</vt:lpstr>
      <vt:lpstr>Seperating code and layout</vt:lpstr>
      <vt:lpstr>Custom Components</vt:lpstr>
      <vt:lpstr>Layout frameworks</vt:lpstr>
      <vt:lpstr>Binding &amp; events</vt:lpstr>
      <vt:lpstr>Binding</vt:lpstr>
      <vt:lpstr>Capturing changes &amp; events</vt:lpstr>
      <vt:lpstr>Handling events</vt:lpstr>
      <vt:lpstr>Creating an event handler</vt:lpstr>
      <vt:lpstr>Navigation</vt:lpstr>
      <vt:lpstr>Routing</vt:lpstr>
      <vt:lpstr>Setting up a route</vt:lpstr>
      <vt:lpstr>Parameter restrictions</vt:lpstr>
      <vt:lpstr>NavMenu</vt:lpstr>
      <vt:lpstr>NavigationManager</vt:lpstr>
      <vt:lpstr>NavigationManager</vt:lpstr>
      <vt:lpstr>Validation</vt:lpstr>
      <vt:lpstr>Validation parts</vt:lpstr>
      <vt:lpstr>1. Create a model</vt:lpstr>
      <vt:lpstr>The EditContext</vt:lpstr>
      <vt:lpstr>2. Set the EditContext – Model property</vt:lpstr>
      <vt:lpstr>3. Handle OnValidSubmit event</vt:lpstr>
      <vt:lpstr>4. Define an EditForm component</vt:lpstr>
      <vt:lpstr>Input fields</vt:lpstr>
      <vt:lpstr>5. Add a validator</vt:lpstr>
      <vt:lpstr>6. Add ValidationSummary or ValidationMessage components</vt:lpstr>
      <vt:lpstr>Deploying to Azure</vt:lpstr>
      <vt:lpstr>Deploying Server-side Blazor</vt:lpstr>
      <vt:lpstr>Deploying Client-side Blazor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</dc:title>
  <dc:creator>Jerry Van Echelpoel</dc:creator>
  <cp:lastModifiedBy>Jerry Van Echelpoel</cp:lastModifiedBy>
  <cp:revision>2</cp:revision>
  <dcterms:created xsi:type="dcterms:W3CDTF">2021-04-11T15:02:44Z</dcterms:created>
  <dcterms:modified xsi:type="dcterms:W3CDTF">2021-04-15T16:06:43Z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2020-09-17T00:00:00Z</vt:filetime>
  </property>
  <property fmtid="{D5CDD505-2E9C-101B-9397-08002B2CF9AE}" pid="3" name="Creator">
    <vt:lpwstr>Adobe InDesign 15.1 (Macintosh)</vt:lpwstr>
  </property>
  <property fmtid="{D5CDD505-2E9C-101B-9397-08002B2CF9AE}" pid="4" name="LastSaved">
    <vt:filetime>2020-09-17T00:00:00Z</vt:filetime>
  </property>
  <property fmtid="{D5CDD505-2E9C-101B-9397-08002B2CF9AE}" pid="5" name="ContentTypeId">
    <vt:lpwstr>0x010100F1482EB2C2525A4282C9FC73068EC36201009451FA3EBCB2D94887445870CECC0EB4</vt:lpwstr>
  </property>
  <property fmtid="{D5CDD505-2E9C-101B-9397-08002B2CF9AE}" pid="6" name="Marketing category">
    <vt:lpwstr>5;#Templates|3605463b-3288-479a-81d6-c774ead64006</vt:lpwstr>
  </property>
  <property fmtid="{D5CDD505-2E9C-101B-9397-08002B2CF9AE}" pid="7" name="Document Language">
    <vt:lpwstr/>
  </property>
  <property fmtid="{D5CDD505-2E9C-101B-9397-08002B2CF9AE}" pid="8" name="Document_x0020_Language">
    <vt:lpwstr/>
  </property>
  <property fmtid="{D5CDD505-2E9C-101B-9397-08002B2CF9AE}" pid="9" name="MSIP_Label_ce920d35-5d1f-4a8c-b515-54cdef6831ed_Enabled">
    <vt:lpwstr>True</vt:lpwstr>
  </property>
  <property fmtid="{D5CDD505-2E9C-101B-9397-08002B2CF9AE}" pid="10" name="MSIP_Label_ce920d35-5d1f-4a8c-b515-54cdef6831ed_SiteId">
    <vt:lpwstr>16850073-4977-4869-9163-08e8d38eac81</vt:lpwstr>
  </property>
  <property fmtid="{D5CDD505-2E9C-101B-9397-08002B2CF9AE}" pid="11" name="MSIP_Label_ce920d35-5d1f-4a8c-b515-54cdef6831ed_Owner">
    <vt:lpwstr>Tom.Truyers@realdolmen.com</vt:lpwstr>
  </property>
  <property fmtid="{D5CDD505-2E9C-101B-9397-08002B2CF9AE}" pid="12" name="MSIP_Label_ce920d35-5d1f-4a8c-b515-54cdef6831ed_SetDate">
    <vt:lpwstr>2021-01-20T10:10:36.8134888Z</vt:lpwstr>
  </property>
  <property fmtid="{D5CDD505-2E9C-101B-9397-08002B2CF9AE}" pid="13" name="MSIP_Label_ce920d35-5d1f-4a8c-b515-54cdef6831ed_Name">
    <vt:lpwstr>L2 Company</vt:lpwstr>
  </property>
  <property fmtid="{D5CDD505-2E9C-101B-9397-08002B2CF9AE}" pid="14" name="MSIP_Label_ce920d35-5d1f-4a8c-b515-54cdef6831ed_Application">
    <vt:lpwstr>Microsoft Azure Information Protection</vt:lpwstr>
  </property>
  <property fmtid="{D5CDD505-2E9C-101B-9397-08002B2CF9AE}" pid="15" name="MSIP_Label_ce920d35-5d1f-4a8c-b515-54cdef6831ed_ActionId">
    <vt:lpwstr>291c444c-49a4-4f15-b511-43871817921a</vt:lpwstr>
  </property>
  <property fmtid="{D5CDD505-2E9C-101B-9397-08002B2CF9AE}" pid="16" name="MSIP_Label_ce920d35-5d1f-4a8c-b515-54cdef6831ed_Extended_MSFT_Method">
    <vt:lpwstr>Automatic</vt:lpwstr>
  </property>
  <property fmtid="{D5CDD505-2E9C-101B-9397-08002B2CF9AE}" pid="17" name="Sensitivity">
    <vt:lpwstr>L2 Company</vt:lpwstr>
  </property>
</Properties>
</file>